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59" r:id="rId5"/>
    <p:sldId id="475" r:id="rId6"/>
    <p:sldId id="525" r:id="rId7"/>
    <p:sldId id="348" r:id="rId8"/>
    <p:sldId id="628" r:id="rId9"/>
    <p:sldId id="635" r:id="rId10"/>
    <p:sldId id="636" r:id="rId11"/>
    <p:sldId id="638" r:id="rId12"/>
    <p:sldId id="642" r:id="rId13"/>
    <p:sldId id="296" r:id="rId14"/>
    <p:sldId id="637" r:id="rId15"/>
    <p:sldId id="644" r:id="rId16"/>
    <p:sldId id="639" r:id="rId17"/>
    <p:sldId id="653" r:id="rId18"/>
    <p:sldId id="640" r:id="rId19"/>
    <p:sldId id="645" r:id="rId20"/>
    <p:sldId id="647" r:id="rId21"/>
    <p:sldId id="646" r:id="rId22"/>
    <p:sldId id="643" r:id="rId23"/>
    <p:sldId id="634" r:id="rId24"/>
    <p:sldId id="630" r:id="rId25"/>
    <p:sldId id="631" r:id="rId26"/>
    <p:sldId id="632" r:id="rId27"/>
    <p:sldId id="633" r:id="rId28"/>
    <p:sldId id="648" r:id="rId29"/>
    <p:sldId id="649" r:id="rId30"/>
    <p:sldId id="650" r:id="rId31"/>
    <p:sldId id="651" r:id="rId32"/>
    <p:sldId id="652" r:id="rId33"/>
  </p:sldIdLst>
  <p:sldSz cx="9144000" cy="5143500" type="screen16x9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151827-BE9B-47FB-B851-25736F9DC54E}" v="3" dt="2023-08-30T06:49:58.5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0" autoAdjust="0"/>
    <p:restoredTop sz="78327" autoAdjust="0"/>
  </p:normalViewPr>
  <p:slideViewPr>
    <p:cSldViewPr>
      <p:cViewPr varScale="1">
        <p:scale>
          <a:sx n="111" d="100"/>
          <a:sy n="111" d="100"/>
        </p:scale>
        <p:origin x="665" y="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3354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ober, Gunter (IAP)" userId="426696fe-89eb-4e24-bc3f-ad080d59910b" providerId="ADAL" clId="{927CE344-8BBC-4F77-99A8-4CD1734F6FB4}"/>
    <pc:docChg chg="undo custSel addSld delSld modSld">
      <pc:chgData name="Stober, Gunter (IAP)" userId="426696fe-89eb-4e24-bc3f-ad080d59910b" providerId="ADAL" clId="{927CE344-8BBC-4F77-99A8-4CD1734F6FB4}" dt="2023-08-15T11:22:11.198" v="5727" actId="20577"/>
      <pc:docMkLst>
        <pc:docMk/>
      </pc:docMkLst>
      <pc:sldChg chg="modSp mod">
        <pc:chgData name="Stober, Gunter (IAP)" userId="426696fe-89eb-4e24-bc3f-ad080d59910b" providerId="ADAL" clId="{927CE344-8BBC-4F77-99A8-4CD1734F6FB4}" dt="2023-08-15T11:22:11.198" v="5727" actId="20577"/>
        <pc:sldMkLst>
          <pc:docMk/>
          <pc:sldMk cId="0" sldId="259"/>
        </pc:sldMkLst>
        <pc:spChg chg="mod">
          <ac:chgData name="Stober, Gunter (IAP)" userId="426696fe-89eb-4e24-bc3f-ad080d59910b" providerId="ADAL" clId="{927CE344-8BBC-4F77-99A8-4CD1734F6FB4}" dt="2023-08-15T11:22:11.198" v="5727" actId="20577"/>
          <ac:spMkLst>
            <pc:docMk/>
            <pc:sldMk cId="0" sldId="259"/>
            <ac:spMk id="4099" creationId="{8F50C0BE-686E-FE5C-6944-9D26F32E0D4D}"/>
          </ac:spMkLst>
        </pc:spChg>
      </pc:sldChg>
      <pc:sldChg chg="addSp delSp modSp add mod modAnim">
        <pc:chgData name="Stober, Gunter (IAP)" userId="426696fe-89eb-4e24-bc3f-ad080d59910b" providerId="ADAL" clId="{927CE344-8BBC-4F77-99A8-4CD1734F6FB4}" dt="2023-08-09T14:10:04.568" v="1705" actId="14100"/>
        <pc:sldMkLst>
          <pc:docMk/>
          <pc:sldMk cId="784332806" sldId="296"/>
        </pc:sldMkLst>
        <pc:spChg chg="mod">
          <ac:chgData name="Stober, Gunter (IAP)" userId="426696fe-89eb-4e24-bc3f-ad080d59910b" providerId="ADAL" clId="{927CE344-8BBC-4F77-99A8-4CD1734F6FB4}" dt="2023-08-09T14:06:47.808" v="1612" actId="14100"/>
          <ac:spMkLst>
            <pc:docMk/>
            <pc:sldMk cId="784332806" sldId="296"/>
            <ac:spMk id="9" creationId="{00000000-0000-0000-0000-000000000000}"/>
          </ac:spMkLst>
        </pc:spChg>
        <pc:spChg chg="mod">
          <ac:chgData name="Stober, Gunter (IAP)" userId="426696fe-89eb-4e24-bc3f-ad080d59910b" providerId="ADAL" clId="{927CE344-8BBC-4F77-99A8-4CD1734F6FB4}" dt="2023-08-09T14:07:12.830" v="1700" actId="20577"/>
          <ac:spMkLst>
            <pc:docMk/>
            <pc:sldMk cId="784332806" sldId="296"/>
            <ac:spMk id="25602" creationId="{00000000-0000-0000-0000-000000000000}"/>
          </ac:spMkLst>
        </pc:spChg>
        <pc:spChg chg="del">
          <ac:chgData name="Stober, Gunter (IAP)" userId="426696fe-89eb-4e24-bc3f-ad080d59910b" providerId="ADAL" clId="{927CE344-8BBC-4F77-99A8-4CD1734F6FB4}" dt="2023-08-09T14:06:37.192" v="1606" actId="478"/>
          <ac:spMkLst>
            <pc:docMk/>
            <pc:sldMk cId="784332806" sldId="296"/>
            <ac:spMk id="25603" creationId="{00000000-0000-0000-0000-000000000000}"/>
          </ac:spMkLst>
        </pc:spChg>
        <pc:picChg chg="add mod">
          <ac:chgData name="Stober, Gunter (IAP)" userId="426696fe-89eb-4e24-bc3f-ad080d59910b" providerId="ADAL" clId="{927CE344-8BBC-4F77-99A8-4CD1734F6FB4}" dt="2023-08-09T14:10:04.568" v="1705" actId="14100"/>
          <ac:picMkLst>
            <pc:docMk/>
            <pc:sldMk cId="784332806" sldId="296"/>
            <ac:picMk id="2" creationId="{76A8FC30-8983-1302-E142-49A105BA0EA7}"/>
          </ac:picMkLst>
        </pc:picChg>
      </pc:sldChg>
      <pc:sldChg chg="delSp add del">
        <pc:chgData name="Stober, Gunter (IAP)" userId="426696fe-89eb-4e24-bc3f-ad080d59910b" providerId="ADAL" clId="{927CE344-8BBC-4F77-99A8-4CD1734F6FB4}" dt="2023-08-09T14:07:23.359" v="1702" actId="47"/>
        <pc:sldMkLst>
          <pc:docMk/>
          <pc:sldMk cId="3355823556" sldId="297"/>
        </pc:sldMkLst>
        <pc:picChg chg="del">
          <ac:chgData name="Stober, Gunter (IAP)" userId="426696fe-89eb-4e24-bc3f-ad080d59910b" providerId="ADAL" clId="{927CE344-8BBC-4F77-99A8-4CD1734F6FB4}" dt="2023-08-09T14:06:18.406" v="1601" actId="21"/>
          <ac:picMkLst>
            <pc:docMk/>
            <pc:sldMk cId="3355823556" sldId="297"/>
            <ac:picMk id="26630" creationId="{00000000-0000-0000-0000-000000000000}"/>
          </ac:picMkLst>
        </pc:picChg>
      </pc:sldChg>
      <pc:sldChg chg="modSp add mod">
        <pc:chgData name="Stober, Gunter (IAP)" userId="426696fe-89eb-4e24-bc3f-ad080d59910b" providerId="ADAL" clId="{927CE344-8BBC-4F77-99A8-4CD1734F6FB4}" dt="2023-08-09T09:36:50.373" v="141" actId="20577"/>
        <pc:sldMkLst>
          <pc:docMk/>
          <pc:sldMk cId="0" sldId="348"/>
        </pc:sldMkLst>
        <pc:spChg chg="mod">
          <ac:chgData name="Stober, Gunter (IAP)" userId="426696fe-89eb-4e24-bc3f-ad080d59910b" providerId="ADAL" clId="{927CE344-8BBC-4F77-99A8-4CD1734F6FB4}" dt="2023-08-09T09:36:50.373" v="141" actId="20577"/>
          <ac:spMkLst>
            <pc:docMk/>
            <pc:sldMk cId="0" sldId="348"/>
            <ac:spMk id="7170" creationId="{5309141F-263B-4E76-9D45-7F933BBAF0CA}"/>
          </ac:spMkLst>
        </pc:spChg>
      </pc:sldChg>
      <pc:sldChg chg="addSp delSp modSp mod">
        <pc:chgData name="Stober, Gunter (IAP)" userId="426696fe-89eb-4e24-bc3f-ad080d59910b" providerId="ADAL" clId="{927CE344-8BBC-4F77-99A8-4CD1734F6FB4}" dt="2023-08-09T09:12:56.980" v="127" actId="1076"/>
        <pc:sldMkLst>
          <pc:docMk/>
          <pc:sldMk cId="0" sldId="475"/>
        </pc:sldMkLst>
        <pc:spChg chg="mod">
          <ac:chgData name="Stober, Gunter (IAP)" userId="426696fe-89eb-4e24-bc3f-ad080d59910b" providerId="ADAL" clId="{927CE344-8BBC-4F77-99A8-4CD1734F6FB4}" dt="2023-08-09T09:12:47.870" v="125" actId="20577"/>
          <ac:spMkLst>
            <pc:docMk/>
            <pc:sldMk cId="0" sldId="475"/>
            <ac:spMk id="16386" creationId="{83BE7E0F-EC4F-370A-E4D2-A3DAF83CDB44}"/>
          </ac:spMkLst>
        </pc:spChg>
        <pc:grpChg chg="del">
          <ac:chgData name="Stober, Gunter (IAP)" userId="426696fe-89eb-4e24-bc3f-ad080d59910b" providerId="ADAL" clId="{927CE344-8BBC-4F77-99A8-4CD1734F6FB4}" dt="2023-08-09T09:11:27.527" v="79" actId="478"/>
          <ac:grpSpMkLst>
            <pc:docMk/>
            <pc:sldMk cId="0" sldId="475"/>
            <ac:grpSpMk id="16388" creationId="{AF9200DE-205C-027D-9E0F-861C79A4AA26}"/>
          </ac:grpSpMkLst>
        </pc:grpChg>
        <pc:picChg chg="add mod">
          <ac:chgData name="Stober, Gunter (IAP)" userId="426696fe-89eb-4e24-bc3f-ad080d59910b" providerId="ADAL" clId="{927CE344-8BBC-4F77-99A8-4CD1734F6FB4}" dt="2023-08-09T09:12:56.980" v="127" actId="1076"/>
          <ac:picMkLst>
            <pc:docMk/>
            <pc:sldMk cId="0" sldId="475"/>
            <ac:picMk id="2" creationId="{78F310C6-2AC9-3867-A2DD-9A2A2EA7C2CB}"/>
          </ac:picMkLst>
        </pc:picChg>
        <pc:picChg chg="mod">
          <ac:chgData name="Stober, Gunter (IAP)" userId="426696fe-89eb-4e24-bc3f-ad080d59910b" providerId="ADAL" clId="{927CE344-8BBC-4F77-99A8-4CD1734F6FB4}" dt="2023-08-09T09:11:30.711" v="80" actId="1076"/>
          <ac:picMkLst>
            <pc:docMk/>
            <pc:sldMk cId="0" sldId="475"/>
            <ac:picMk id="16387" creationId="{3BF9EAA9-FC6D-BFCE-5891-919E525DF191}"/>
          </ac:picMkLst>
        </pc:picChg>
      </pc:sldChg>
      <pc:sldChg chg="del">
        <pc:chgData name="Stober, Gunter (IAP)" userId="426696fe-89eb-4e24-bc3f-ad080d59910b" providerId="ADAL" clId="{927CE344-8BBC-4F77-99A8-4CD1734F6FB4}" dt="2023-08-09T09:10:35.688" v="0" actId="47"/>
        <pc:sldMkLst>
          <pc:docMk/>
          <pc:sldMk cId="0" sldId="478"/>
        </pc:sldMkLst>
      </pc:sldChg>
      <pc:sldChg chg="del">
        <pc:chgData name="Stober, Gunter (IAP)" userId="426696fe-89eb-4e24-bc3f-ad080d59910b" providerId="ADAL" clId="{927CE344-8BBC-4F77-99A8-4CD1734F6FB4}" dt="2023-08-09T09:10:41.808" v="1" actId="47"/>
        <pc:sldMkLst>
          <pc:docMk/>
          <pc:sldMk cId="0" sldId="479"/>
        </pc:sldMkLst>
      </pc:sldChg>
      <pc:sldChg chg="del">
        <pc:chgData name="Stober, Gunter (IAP)" userId="426696fe-89eb-4e24-bc3f-ad080d59910b" providerId="ADAL" clId="{927CE344-8BBC-4F77-99A8-4CD1734F6FB4}" dt="2023-08-09T09:10:41.808" v="1" actId="47"/>
        <pc:sldMkLst>
          <pc:docMk/>
          <pc:sldMk cId="0" sldId="480"/>
        </pc:sldMkLst>
      </pc:sldChg>
      <pc:sldChg chg="del">
        <pc:chgData name="Stober, Gunter (IAP)" userId="426696fe-89eb-4e24-bc3f-ad080d59910b" providerId="ADAL" clId="{927CE344-8BBC-4F77-99A8-4CD1734F6FB4}" dt="2023-08-09T09:10:41.808" v="1" actId="47"/>
        <pc:sldMkLst>
          <pc:docMk/>
          <pc:sldMk cId="0" sldId="482"/>
        </pc:sldMkLst>
      </pc:sldChg>
      <pc:sldChg chg="del">
        <pc:chgData name="Stober, Gunter (IAP)" userId="426696fe-89eb-4e24-bc3f-ad080d59910b" providerId="ADAL" clId="{927CE344-8BBC-4F77-99A8-4CD1734F6FB4}" dt="2023-08-09T09:10:41.808" v="1" actId="47"/>
        <pc:sldMkLst>
          <pc:docMk/>
          <pc:sldMk cId="0" sldId="483"/>
        </pc:sldMkLst>
      </pc:sldChg>
      <pc:sldChg chg="del">
        <pc:chgData name="Stober, Gunter (IAP)" userId="426696fe-89eb-4e24-bc3f-ad080d59910b" providerId="ADAL" clId="{927CE344-8BBC-4F77-99A8-4CD1734F6FB4}" dt="2023-08-09T09:10:41.808" v="1" actId="47"/>
        <pc:sldMkLst>
          <pc:docMk/>
          <pc:sldMk cId="0" sldId="484"/>
        </pc:sldMkLst>
      </pc:sldChg>
      <pc:sldChg chg="del">
        <pc:chgData name="Stober, Gunter (IAP)" userId="426696fe-89eb-4e24-bc3f-ad080d59910b" providerId="ADAL" clId="{927CE344-8BBC-4F77-99A8-4CD1734F6FB4}" dt="2023-08-09T09:10:41.808" v="1" actId="47"/>
        <pc:sldMkLst>
          <pc:docMk/>
          <pc:sldMk cId="0" sldId="486"/>
        </pc:sldMkLst>
      </pc:sldChg>
      <pc:sldChg chg="del">
        <pc:chgData name="Stober, Gunter (IAP)" userId="426696fe-89eb-4e24-bc3f-ad080d59910b" providerId="ADAL" clId="{927CE344-8BBC-4F77-99A8-4CD1734F6FB4}" dt="2023-08-09T09:10:41.808" v="1" actId="47"/>
        <pc:sldMkLst>
          <pc:docMk/>
          <pc:sldMk cId="0" sldId="488"/>
        </pc:sldMkLst>
      </pc:sldChg>
      <pc:sldChg chg="del">
        <pc:chgData name="Stober, Gunter (IAP)" userId="426696fe-89eb-4e24-bc3f-ad080d59910b" providerId="ADAL" clId="{927CE344-8BBC-4F77-99A8-4CD1734F6FB4}" dt="2023-08-09T09:10:41.808" v="1" actId="47"/>
        <pc:sldMkLst>
          <pc:docMk/>
          <pc:sldMk cId="0" sldId="489"/>
        </pc:sldMkLst>
      </pc:sldChg>
      <pc:sldChg chg="del">
        <pc:chgData name="Stober, Gunter (IAP)" userId="426696fe-89eb-4e24-bc3f-ad080d59910b" providerId="ADAL" clId="{927CE344-8BBC-4F77-99A8-4CD1734F6FB4}" dt="2023-08-09T09:10:41.808" v="1" actId="47"/>
        <pc:sldMkLst>
          <pc:docMk/>
          <pc:sldMk cId="2671112738" sldId="550"/>
        </pc:sldMkLst>
      </pc:sldChg>
      <pc:sldChg chg="del">
        <pc:chgData name="Stober, Gunter (IAP)" userId="426696fe-89eb-4e24-bc3f-ad080d59910b" providerId="ADAL" clId="{927CE344-8BBC-4F77-99A8-4CD1734F6FB4}" dt="2023-08-09T09:10:41.808" v="1" actId="47"/>
        <pc:sldMkLst>
          <pc:docMk/>
          <pc:sldMk cId="0" sldId="551"/>
        </pc:sldMkLst>
      </pc:sldChg>
      <pc:sldChg chg="del">
        <pc:chgData name="Stober, Gunter (IAP)" userId="426696fe-89eb-4e24-bc3f-ad080d59910b" providerId="ADAL" clId="{927CE344-8BBC-4F77-99A8-4CD1734F6FB4}" dt="2023-08-09T09:10:41.808" v="1" actId="47"/>
        <pc:sldMkLst>
          <pc:docMk/>
          <pc:sldMk cId="3767829099" sldId="554"/>
        </pc:sldMkLst>
      </pc:sldChg>
      <pc:sldChg chg="modSp mod modClrScheme chgLayout">
        <pc:chgData name="Stober, Gunter (IAP)" userId="426696fe-89eb-4e24-bc3f-ad080d59910b" providerId="ADAL" clId="{927CE344-8BBC-4F77-99A8-4CD1734F6FB4}" dt="2023-08-09T12:56:11.787" v="1351" actId="700"/>
        <pc:sldMkLst>
          <pc:docMk/>
          <pc:sldMk cId="418893775" sldId="628"/>
        </pc:sldMkLst>
        <pc:spChg chg="mod ord">
          <ac:chgData name="Stober, Gunter (IAP)" userId="426696fe-89eb-4e24-bc3f-ad080d59910b" providerId="ADAL" clId="{927CE344-8BBC-4F77-99A8-4CD1734F6FB4}" dt="2023-08-09T12:56:11.787" v="1351" actId="700"/>
          <ac:spMkLst>
            <pc:docMk/>
            <pc:sldMk cId="418893775" sldId="628"/>
            <ac:spMk id="2" creationId="{EC7C222F-067D-42C4-95AC-2E9A4E9B5D3F}"/>
          </ac:spMkLst>
        </pc:spChg>
        <pc:spChg chg="mod ord">
          <ac:chgData name="Stober, Gunter (IAP)" userId="426696fe-89eb-4e24-bc3f-ad080d59910b" providerId="ADAL" clId="{927CE344-8BBC-4F77-99A8-4CD1734F6FB4}" dt="2023-08-09T12:56:11.787" v="1351" actId="700"/>
          <ac:spMkLst>
            <pc:docMk/>
            <pc:sldMk cId="418893775" sldId="628"/>
            <ac:spMk id="3" creationId="{2EFF317D-E4A9-4F95-9079-8D0C019746C5}"/>
          </ac:spMkLst>
        </pc:spChg>
      </pc:sldChg>
      <pc:sldChg chg="new del">
        <pc:chgData name="Stober, Gunter (IAP)" userId="426696fe-89eb-4e24-bc3f-ad080d59910b" providerId="ADAL" clId="{927CE344-8BBC-4F77-99A8-4CD1734F6FB4}" dt="2023-08-09T09:37:11.644" v="142" actId="47"/>
        <pc:sldMkLst>
          <pc:docMk/>
          <pc:sldMk cId="588935072" sldId="629"/>
        </pc:sldMkLst>
      </pc:sldChg>
      <pc:sldChg chg="addSp modSp new mod modAnim">
        <pc:chgData name="Stober, Gunter (IAP)" userId="426696fe-89eb-4e24-bc3f-ad080d59910b" providerId="ADAL" clId="{927CE344-8BBC-4F77-99A8-4CD1734F6FB4}" dt="2023-08-09T12:39:20.518" v="871"/>
        <pc:sldMkLst>
          <pc:docMk/>
          <pc:sldMk cId="4014310012" sldId="630"/>
        </pc:sldMkLst>
        <pc:spChg chg="mod">
          <ac:chgData name="Stober, Gunter (IAP)" userId="426696fe-89eb-4e24-bc3f-ad080d59910b" providerId="ADAL" clId="{927CE344-8BBC-4F77-99A8-4CD1734F6FB4}" dt="2023-08-09T12:34:42.950" v="556" actId="20577"/>
          <ac:spMkLst>
            <pc:docMk/>
            <pc:sldMk cId="4014310012" sldId="630"/>
            <ac:spMk id="2" creationId="{CAA987F0-FD13-1808-38F7-5A5917DD4B40}"/>
          </ac:spMkLst>
        </pc:spChg>
        <pc:spChg chg="mod">
          <ac:chgData name="Stober, Gunter (IAP)" userId="426696fe-89eb-4e24-bc3f-ad080d59910b" providerId="ADAL" clId="{927CE344-8BBC-4F77-99A8-4CD1734F6FB4}" dt="2023-08-09T12:38:37.462" v="866" actId="20577"/>
          <ac:spMkLst>
            <pc:docMk/>
            <pc:sldMk cId="4014310012" sldId="630"/>
            <ac:spMk id="3" creationId="{D236C079-7EAF-7D4D-122C-F45958469924}"/>
          </ac:spMkLst>
        </pc:spChg>
        <pc:picChg chg="add mod">
          <ac:chgData name="Stober, Gunter (IAP)" userId="426696fe-89eb-4e24-bc3f-ad080d59910b" providerId="ADAL" clId="{927CE344-8BBC-4F77-99A8-4CD1734F6FB4}" dt="2023-08-09T12:35:30.386" v="564" actId="1076"/>
          <ac:picMkLst>
            <pc:docMk/>
            <pc:sldMk cId="4014310012" sldId="630"/>
            <ac:picMk id="5" creationId="{702C016C-A7DE-0EBE-4E0E-1E62447DAF39}"/>
          </ac:picMkLst>
        </pc:picChg>
        <pc:picChg chg="add mod">
          <ac:chgData name="Stober, Gunter (IAP)" userId="426696fe-89eb-4e24-bc3f-ad080d59910b" providerId="ADAL" clId="{927CE344-8BBC-4F77-99A8-4CD1734F6FB4}" dt="2023-08-09T12:36:04.879" v="568" actId="1076"/>
          <ac:picMkLst>
            <pc:docMk/>
            <pc:sldMk cId="4014310012" sldId="630"/>
            <ac:picMk id="7" creationId="{A100EB7E-AFAA-B407-B5A0-5C7053FDFC00}"/>
          </ac:picMkLst>
        </pc:picChg>
        <pc:picChg chg="add mod">
          <ac:chgData name="Stober, Gunter (IAP)" userId="426696fe-89eb-4e24-bc3f-ad080d59910b" providerId="ADAL" clId="{927CE344-8BBC-4F77-99A8-4CD1734F6FB4}" dt="2023-08-09T12:37:43.935" v="691" actId="1076"/>
          <ac:picMkLst>
            <pc:docMk/>
            <pc:sldMk cId="4014310012" sldId="630"/>
            <ac:picMk id="9" creationId="{231E8350-98BA-2845-6904-1E31B7AA0841}"/>
          </ac:picMkLst>
        </pc:picChg>
        <pc:picChg chg="add mod">
          <ac:chgData name="Stober, Gunter (IAP)" userId="426696fe-89eb-4e24-bc3f-ad080d59910b" providerId="ADAL" clId="{927CE344-8BBC-4F77-99A8-4CD1734F6FB4}" dt="2023-08-09T12:39:14.736" v="870" actId="1076"/>
          <ac:picMkLst>
            <pc:docMk/>
            <pc:sldMk cId="4014310012" sldId="630"/>
            <ac:picMk id="11" creationId="{03877B44-B413-55F4-0C15-80D406A6FC43}"/>
          </ac:picMkLst>
        </pc:picChg>
      </pc:sldChg>
      <pc:sldChg chg="addSp delSp modSp new mod">
        <pc:chgData name="Stober, Gunter (IAP)" userId="426696fe-89eb-4e24-bc3f-ad080d59910b" providerId="ADAL" clId="{927CE344-8BBC-4F77-99A8-4CD1734F6FB4}" dt="2023-08-09T12:23:10.401" v="352" actId="1076"/>
        <pc:sldMkLst>
          <pc:docMk/>
          <pc:sldMk cId="997202545" sldId="631"/>
        </pc:sldMkLst>
        <pc:spChg chg="mod">
          <ac:chgData name="Stober, Gunter (IAP)" userId="426696fe-89eb-4e24-bc3f-ad080d59910b" providerId="ADAL" clId="{927CE344-8BBC-4F77-99A8-4CD1734F6FB4}" dt="2023-08-09T12:02:37.621" v="277" actId="20577"/>
          <ac:spMkLst>
            <pc:docMk/>
            <pc:sldMk cId="997202545" sldId="631"/>
            <ac:spMk id="2" creationId="{7D468B98-FAB0-0EAD-76BD-426FBC3C23AD}"/>
          </ac:spMkLst>
        </pc:spChg>
        <pc:spChg chg="del mod">
          <ac:chgData name="Stober, Gunter (IAP)" userId="426696fe-89eb-4e24-bc3f-ad080d59910b" providerId="ADAL" clId="{927CE344-8BBC-4F77-99A8-4CD1734F6FB4}" dt="2023-08-09T12:02:43.265" v="278" actId="478"/>
          <ac:spMkLst>
            <pc:docMk/>
            <pc:sldMk cId="997202545" sldId="631"/>
            <ac:spMk id="3" creationId="{DC7E85B8-C6DF-F6B7-78AF-98F3466544B5}"/>
          </ac:spMkLst>
        </pc:spChg>
        <pc:spChg chg="add del mod">
          <ac:chgData name="Stober, Gunter (IAP)" userId="426696fe-89eb-4e24-bc3f-ad080d59910b" providerId="ADAL" clId="{927CE344-8BBC-4F77-99A8-4CD1734F6FB4}" dt="2023-08-09T12:02:55.919" v="281" actId="478"/>
          <ac:spMkLst>
            <pc:docMk/>
            <pc:sldMk cId="997202545" sldId="631"/>
            <ac:spMk id="8" creationId="{6E7223B7-685E-9C50-8452-BE86AC7D8660}"/>
          </ac:spMkLst>
        </pc:spChg>
        <pc:spChg chg="add mod">
          <ac:chgData name="Stober, Gunter (IAP)" userId="426696fe-89eb-4e24-bc3f-ad080d59910b" providerId="ADAL" clId="{927CE344-8BBC-4F77-99A8-4CD1734F6FB4}" dt="2023-08-09T12:03:22.917" v="310" actId="164"/>
          <ac:spMkLst>
            <pc:docMk/>
            <pc:sldMk cId="997202545" sldId="631"/>
            <ac:spMk id="9" creationId="{F9D383B5-710A-5F59-BA96-D737F2FDA497}"/>
          </ac:spMkLst>
        </pc:spChg>
        <pc:spChg chg="add mod">
          <ac:chgData name="Stober, Gunter (IAP)" userId="426696fe-89eb-4e24-bc3f-ad080d59910b" providerId="ADAL" clId="{927CE344-8BBC-4F77-99A8-4CD1734F6FB4}" dt="2023-08-09T12:03:51.153" v="338" actId="164"/>
          <ac:spMkLst>
            <pc:docMk/>
            <pc:sldMk cId="997202545" sldId="631"/>
            <ac:spMk id="11" creationId="{9562D9E8-3D28-35B4-3BA3-40DB84CB2F12}"/>
          </ac:spMkLst>
        </pc:spChg>
        <pc:spChg chg="add mod">
          <ac:chgData name="Stober, Gunter (IAP)" userId="426696fe-89eb-4e24-bc3f-ad080d59910b" providerId="ADAL" clId="{927CE344-8BBC-4F77-99A8-4CD1734F6FB4}" dt="2023-08-09T12:23:03.914" v="350" actId="164"/>
          <ac:spMkLst>
            <pc:docMk/>
            <pc:sldMk cId="997202545" sldId="631"/>
            <ac:spMk id="17" creationId="{2928341A-BC5B-A440-52C9-C32333E826CA}"/>
          </ac:spMkLst>
        </pc:spChg>
        <pc:grpChg chg="add mod">
          <ac:chgData name="Stober, Gunter (IAP)" userId="426696fe-89eb-4e24-bc3f-ad080d59910b" providerId="ADAL" clId="{927CE344-8BBC-4F77-99A8-4CD1734F6FB4}" dt="2023-08-09T12:23:10.401" v="352" actId="1076"/>
          <ac:grpSpMkLst>
            <pc:docMk/>
            <pc:sldMk cId="997202545" sldId="631"/>
            <ac:grpSpMk id="10" creationId="{8B06CDEC-D822-0EEA-9EF8-D0C7D5DE4859}"/>
          </ac:grpSpMkLst>
        </pc:grpChg>
        <pc:grpChg chg="add mod">
          <ac:chgData name="Stober, Gunter (IAP)" userId="426696fe-89eb-4e24-bc3f-ad080d59910b" providerId="ADAL" clId="{927CE344-8BBC-4F77-99A8-4CD1734F6FB4}" dt="2023-08-09T12:22:39.974" v="343" actId="1076"/>
          <ac:grpSpMkLst>
            <pc:docMk/>
            <pc:sldMk cId="997202545" sldId="631"/>
            <ac:grpSpMk id="12" creationId="{6B72A891-97F5-C444-2AFA-485A1917E873}"/>
          </ac:grpSpMkLst>
        </pc:grpChg>
        <pc:grpChg chg="add mod">
          <ac:chgData name="Stober, Gunter (IAP)" userId="426696fe-89eb-4e24-bc3f-ad080d59910b" providerId="ADAL" clId="{927CE344-8BBC-4F77-99A8-4CD1734F6FB4}" dt="2023-08-09T12:23:06.652" v="351" actId="1076"/>
          <ac:grpSpMkLst>
            <pc:docMk/>
            <pc:sldMk cId="997202545" sldId="631"/>
            <ac:grpSpMk id="18" creationId="{793C2E7C-4253-268D-BD85-69D47B0F80F5}"/>
          </ac:grpSpMkLst>
        </pc:grpChg>
        <pc:picChg chg="add mod">
          <ac:chgData name="Stober, Gunter (IAP)" userId="426696fe-89eb-4e24-bc3f-ad080d59910b" providerId="ADAL" clId="{927CE344-8BBC-4F77-99A8-4CD1734F6FB4}" dt="2023-08-09T12:03:22.917" v="310" actId="164"/>
          <ac:picMkLst>
            <pc:docMk/>
            <pc:sldMk cId="997202545" sldId="631"/>
            <ac:picMk id="5" creationId="{8E04B287-93D2-0A26-5404-FAFE762FEB7F}"/>
          </ac:picMkLst>
        </pc:picChg>
        <pc:picChg chg="add mod">
          <ac:chgData name="Stober, Gunter (IAP)" userId="426696fe-89eb-4e24-bc3f-ad080d59910b" providerId="ADAL" clId="{927CE344-8BBC-4F77-99A8-4CD1734F6FB4}" dt="2023-08-09T12:03:51.153" v="338" actId="164"/>
          <ac:picMkLst>
            <pc:docMk/>
            <pc:sldMk cId="997202545" sldId="631"/>
            <ac:picMk id="7" creationId="{DFA453F7-0CFD-DE0B-AD33-4450667D677B}"/>
          </ac:picMkLst>
        </pc:picChg>
        <pc:picChg chg="add mod">
          <ac:chgData name="Stober, Gunter (IAP)" userId="426696fe-89eb-4e24-bc3f-ad080d59910b" providerId="ADAL" clId="{927CE344-8BBC-4F77-99A8-4CD1734F6FB4}" dt="2023-08-09T12:23:03.914" v="350" actId="164"/>
          <ac:picMkLst>
            <pc:docMk/>
            <pc:sldMk cId="997202545" sldId="631"/>
            <ac:picMk id="14" creationId="{7D03502A-7C26-3A0F-D1B0-AEAE57DDFDAF}"/>
          </ac:picMkLst>
        </pc:picChg>
        <pc:picChg chg="add del">
          <ac:chgData name="Stober, Gunter (IAP)" userId="426696fe-89eb-4e24-bc3f-ad080d59910b" providerId="ADAL" clId="{927CE344-8BBC-4F77-99A8-4CD1734F6FB4}" dt="2023-08-09T12:22:50.353" v="347" actId="478"/>
          <ac:picMkLst>
            <pc:docMk/>
            <pc:sldMk cId="997202545" sldId="631"/>
            <ac:picMk id="16" creationId="{B67A8E5D-C786-E46F-AC5A-AC8625B15EB3}"/>
          </ac:picMkLst>
        </pc:picChg>
      </pc:sldChg>
      <pc:sldChg chg="add del">
        <pc:chgData name="Stober, Gunter (IAP)" userId="426696fe-89eb-4e24-bc3f-ad080d59910b" providerId="ADAL" clId="{927CE344-8BBC-4F77-99A8-4CD1734F6FB4}" dt="2023-08-09T11:59:40.164" v="225" actId="47"/>
        <pc:sldMkLst>
          <pc:docMk/>
          <pc:sldMk cId="2287382442" sldId="632"/>
        </pc:sldMkLst>
        <pc:spChg chg="mod">
          <ac:chgData name="Stober, Gunter (IAP)" userId="426696fe-89eb-4e24-bc3f-ad080d59910b" providerId="ADAL" clId="{927CE344-8BBC-4F77-99A8-4CD1734F6FB4}" dt="2023-08-09T12:26:14.846" v="455" actId="404"/>
          <ac:spMkLst>
            <pc:docMk/>
            <pc:sldMk cId="2287382442" sldId="632"/>
            <ac:spMk id="2" creationId="{CD16B728-367A-DCC5-CE32-B9DA780607DF}"/>
          </ac:spMkLst>
        </pc:spChg>
        <pc:spChg chg="add mod">
          <ac:chgData name="Stober, Gunter (IAP)" userId="426696fe-89eb-4e24-bc3f-ad080d59910b" providerId="ADAL" clId="{927CE344-8BBC-4F77-99A8-4CD1734F6FB4}" dt="2023-08-09T12:30:33.024" v="500" actId="164"/>
          <ac:spMkLst>
            <pc:docMk/>
            <pc:sldMk cId="2287382442" sldId="632"/>
            <ac:spMk id="6" creationId="{E889CE48-CA82-0DC0-2A3C-F5B898A2AD73}"/>
          </ac:spMkLst>
        </pc:spChg>
        <pc:grpChg chg="add mod">
          <ac:chgData name="Stober, Gunter (IAP)" userId="426696fe-89eb-4e24-bc3f-ad080d59910b" providerId="ADAL" clId="{927CE344-8BBC-4F77-99A8-4CD1734F6FB4}" dt="2023-08-09T12:30:33.024" v="500" actId="164"/>
          <ac:grpSpMkLst>
            <pc:docMk/>
            <pc:sldMk cId="2287382442" sldId="632"/>
            <ac:grpSpMk id="7" creationId="{ABAFCEAC-E2CB-9BFA-3089-7010D993A470}"/>
          </ac:grpSpMkLst>
        </pc:grpChg>
        <pc:picChg chg="add mod">
          <ac:chgData name="Stober, Gunter (IAP)" userId="426696fe-89eb-4e24-bc3f-ad080d59910b" providerId="ADAL" clId="{927CE344-8BBC-4F77-99A8-4CD1734F6FB4}" dt="2023-08-09T12:30:33.024" v="500" actId="164"/>
          <ac:picMkLst>
            <pc:docMk/>
            <pc:sldMk cId="2287382442" sldId="632"/>
            <ac:picMk id="5" creationId="{60F7AFAA-15AE-97B7-9D59-44B1B4B33DFB}"/>
          </ac:picMkLst>
        </pc:picChg>
      </pc:sldChg>
      <pc:sldChg chg="addSp modSp new mod">
        <pc:chgData name="Stober, Gunter (IAP)" userId="426696fe-89eb-4e24-bc3f-ad080d59910b" providerId="ADAL" clId="{927CE344-8BBC-4F77-99A8-4CD1734F6FB4}" dt="2023-08-09T12:55:49.808" v="1349" actId="20577"/>
        <pc:sldMkLst>
          <pc:docMk/>
          <pc:sldMk cId="918145428" sldId="633"/>
        </pc:sldMkLst>
        <pc:spChg chg="mod">
          <ac:chgData name="Stober, Gunter (IAP)" userId="426696fe-89eb-4e24-bc3f-ad080d59910b" providerId="ADAL" clId="{927CE344-8BBC-4F77-99A8-4CD1734F6FB4}" dt="2023-08-09T12:49:43.811" v="962" actId="20577"/>
          <ac:spMkLst>
            <pc:docMk/>
            <pc:sldMk cId="918145428" sldId="633"/>
            <ac:spMk id="2" creationId="{513BF7D6-FC2B-0183-78E1-F49E6FC5ADC9}"/>
          </ac:spMkLst>
        </pc:spChg>
        <pc:spChg chg="mod">
          <ac:chgData name="Stober, Gunter (IAP)" userId="426696fe-89eb-4e24-bc3f-ad080d59910b" providerId="ADAL" clId="{927CE344-8BBC-4F77-99A8-4CD1734F6FB4}" dt="2023-08-09T12:55:49.808" v="1349" actId="20577"/>
          <ac:spMkLst>
            <pc:docMk/>
            <pc:sldMk cId="918145428" sldId="633"/>
            <ac:spMk id="3" creationId="{D73C77AD-3A48-2375-3141-BF4C3DD1672C}"/>
          </ac:spMkLst>
        </pc:spChg>
        <pc:spChg chg="add mod">
          <ac:chgData name="Stober, Gunter (IAP)" userId="426696fe-89eb-4e24-bc3f-ad080d59910b" providerId="ADAL" clId="{927CE344-8BBC-4F77-99A8-4CD1734F6FB4}" dt="2023-08-09T12:50:11.576" v="989" actId="164"/>
          <ac:spMkLst>
            <pc:docMk/>
            <pc:sldMk cId="918145428" sldId="633"/>
            <ac:spMk id="6" creationId="{A960050E-0A87-D3B5-C916-4FDD6F7DD362}"/>
          </ac:spMkLst>
        </pc:spChg>
        <pc:grpChg chg="add mod">
          <ac:chgData name="Stober, Gunter (IAP)" userId="426696fe-89eb-4e24-bc3f-ad080d59910b" providerId="ADAL" clId="{927CE344-8BBC-4F77-99A8-4CD1734F6FB4}" dt="2023-08-09T12:50:11.576" v="989" actId="164"/>
          <ac:grpSpMkLst>
            <pc:docMk/>
            <pc:sldMk cId="918145428" sldId="633"/>
            <ac:grpSpMk id="7" creationId="{A759F2C0-F800-6537-50CC-5DFA3CC7314D}"/>
          </ac:grpSpMkLst>
        </pc:grpChg>
        <pc:picChg chg="add mod">
          <ac:chgData name="Stober, Gunter (IAP)" userId="426696fe-89eb-4e24-bc3f-ad080d59910b" providerId="ADAL" clId="{927CE344-8BBC-4F77-99A8-4CD1734F6FB4}" dt="2023-08-09T12:50:11.576" v="989" actId="164"/>
          <ac:picMkLst>
            <pc:docMk/>
            <pc:sldMk cId="918145428" sldId="633"/>
            <ac:picMk id="5" creationId="{9A8071AF-8392-1AD0-4A4E-29127B2C0DDA}"/>
          </ac:picMkLst>
        </pc:picChg>
      </pc:sldChg>
      <pc:sldChg chg="addSp delSp modSp new mod modClrScheme chgLayout">
        <pc:chgData name="Stober, Gunter (IAP)" userId="426696fe-89eb-4e24-bc3f-ad080d59910b" providerId="ADAL" clId="{927CE344-8BBC-4F77-99A8-4CD1734F6FB4}" dt="2023-08-09T12:54:50.476" v="1254" actId="207"/>
        <pc:sldMkLst>
          <pc:docMk/>
          <pc:sldMk cId="1355328120" sldId="634"/>
        </pc:sldMkLst>
        <pc:spChg chg="del mod ord">
          <ac:chgData name="Stober, Gunter (IAP)" userId="426696fe-89eb-4e24-bc3f-ad080d59910b" providerId="ADAL" clId="{927CE344-8BBC-4F77-99A8-4CD1734F6FB4}" dt="2023-08-09T12:54:39.744" v="1225" actId="700"/>
          <ac:spMkLst>
            <pc:docMk/>
            <pc:sldMk cId="1355328120" sldId="634"/>
            <ac:spMk id="2" creationId="{544D506F-8720-3CCE-B3C1-7E383B62B08C}"/>
          </ac:spMkLst>
        </pc:spChg>
        <pc:spChg chg="del mod ord">
          <ac:chgData name="Stober, Gunter (IAP)" userId="426696fe-89eb-4e24-bc3f-ad080d59910b" providerId="ADAL" clId="{927CE344-8BBC-4F77-99A8-4CD1734F6FB4}" dt="2023-08-09T12:54:39.744" v="1225" actId="700"/>
          <ac:spMkLst>
            <pc:docMk/>
            <pc:sldMk cId="1355328120" sldId="634"/>
            <ac:spMk id="3" creationId="{263BA5DF-45CA-B25F-EC8D-EF7750FFFF01}"/>
          </ac:spMkLst>
        </pc:spChg>
        <pc:spChg chg="add mod ord">
          <ac:chgData name="Stober, Gunter (IAP)" userId="426696fe-89eb-4e24-bc3f-ad080d59910b" providerId="ADAL" clId="{927CE344-8BBC-4F77-99A8-4CD1734F6FB4}" dt="2023-08-09T12:54:50.476" v="1254" actId="207"/>
          <ac:spMkLst>
            <pc:docMk/>
            <pc:sldMk cId="1355328120" sldId="634"/>
            <ac:spMk id="4" creationId="{500D0DEC-0A6E-4740-F07D-F3B28CDD9FF1}"/>
          </ac:spMkLst>
        </pc:spChg>
        <pc:spChg chg="add mod ord">
          <ac:chgData name="Stober, Gunter (IAP)" userId="426696fe-89eb-4e24-bc3f-ad080d59910b" providerId="ADAL" clId="{927CE344-8BBC-4F77-99A8-4CD1734F6FB4}" dt="2023-08-09T12:54:39.744" v="1225" actId="700"/>
          <ac:spMkLst>
            <pc:docMk/>
            <pc:sldMk cId="1355328120" sldId="634"/>
            <ac:spMk id="5" creationId="{806B9781-CBC9-F92E-2B97-4D417D7F18BA}"/>
          </ac:spMkLst>
        </pc:spChg>
      </pc:sldChg>
      <pc:sldChg chg="addSp delSp modSp new mod modClrScheme chgLayout">
        <pc:chgData name="Stober, Gunter (IAP)" userId="426696fe-89eb-4e24-bc3f-ad080d59910b" providerId="ADAL" clId="{927CE344-8BBC-4F77-99A8-4CD1734F6FB4}" dt="2023-08-09T12:56:31.675" v="1396" actId="207"/>
        <pc:sldMkLst>
          <pc:docMk/>
          <pc:sldMk cId="3368995900" sldId="635"/>
        </pc:sldMkLst>
        <pc:spChg chg="del mod ord">
          <ac:chgData name="Stober, Gunter (IAP)" userId="426696fe-89eb-4e24-bc3f-ad080d59910b" providerId="ADAL" clId="{927CE344-8BBC-4F77-99A8-4CD1734F6FB4}" dt="2023-08-09T12:56:17.196" v="1353" actId="700"/>
          <ac:spMkLst>
            <pc:docMk/>
            <pc:sldMk cId="3368995900" sldId="635"/>
            <ac:spMk id="2" creationId="{09C381CC-8172-5212-6504-0B1ED9DC7A5E}"/>
          </ac:spMkLst>
        </pc:spChg>
        <pc:spChg chg="del mod ord">
          <ac:chgData name="Stober, Gunter (IAP)" userId="426696fe-89eb-4e24-bc3f-ad080d59910b" providerId="ADAL" clId="{927CE344-8BBC-4F77-99A8-4CD1734F6FB4}" dt="2023-08-09T12:56:17.196" v="1353" actId="700"/>
          <ac:spMkLst>
            <pc:docMk/>
            <pc:sldMk cId="3368995900" sldId="635"/>
            <ac:spMk id="3" creationId="{97931935-70CD-9B4A-85F6-BF5C9D1B1E5C}"/>
          </ac:spMkLst>
        </pc:spChg>
        <pc:spChg chg="add mod ord">
          <ac:chgData name="Stober, Gunter (IAP)" userId="426696fe-89eb-4e24-bc3f-ad080d59910b" providerId="ADAL" clId="{927CE344-8BBC-4F77-99A8-4CD1734F6FB4}" dt="2023-08-09T12:56:31.675" v="1396" actId="207"/>
          <ac:spMkLst>
            <pc:docMk/>
            <pc:sldMk cId="3368995900" sldId="635"/>
            <ac:spMk id="4" creationId="{C9B00B1F-C854-647C-C033-B06F4791E900}"/>
          </ac:spMkLst>
        </pc:spChg>
        <pc:spChg chg="add mod ord">
          <ac:chgData name="Stober, Gunter (IAP)" userId="426696fe-89eb-4e24-bc3f-ad080d59910b" providerId="ADAL" clId="{927CE344-8BBC-4F77-99A8-4CD1734F6FB4}" dt="2023-08-09T12:56:17.196" v="1353" actId="700"/>
          <ac:spMkLst>
            <pc:docMk/>
            <pc:sldMk cId="3368995900" sldId="635"/>
            <ac:spMk id="5" creationId="{2DEFCE9C-5C2B-3410-B99E-C81688C51478}"/>
          </ac:spMkLst>
        </pc:spChg>
      </pc:sldChg>
      <pc:sldChg chg="addSp delSp modSp new mod">
        <pc:chgData name="Stober, Gunter (IAP)" userId="426696fe-89eb-4e24-bc3f-ad080d59910b" providerId="ADAL" clId="{927CE344-8BBC-4F77-99A8-4CD1734F6FB4}" dt="2023-08-09T14:05:27.719" v="1598" actId="1076"/>
        <pc:sldMkLst>
          <pc:docMk/>
          <pc:sldMk cId="869133437" sldId="636"/>
        </pc:sldMkLst>
        <pc:spChg chg="mod">
          <ac:chgData name="Stober, Gunter (IAP)" userId="426696fe-89eb-4e24-bc3f-ad080d59910b" providerId="ADAL" clId="{927CE344-8BBC-4F77-99A8-4CD1734F6FB4}" dt="2023-08-09T13:44:06.863" v="1456" actId="207"/>
          <ac:spMkLst>
            <pc:docMk/>
            <pc:sldMk cId="869133437" sldId="636"/>
            <ac:spMk id="2" creationId="{0A3B3955-BB18-BF99-1FCE-03DA048D32D9}"/>
          </ac:spMkLst>
        </pc:spChg>
        <pc:spChg chg="mod">
          <ac:chgData name="Stober, Gunter (IAP)" userId="426696fe-89eb-4e24-bc3f-ad080d59910b" providerId="ADAL" clId="{927CE344-8BBC-4F77-99A8-4CD1734F6FB4}" dt="2023-08-09T14:01:50.219" v="1588" actId="207"/>
          <ac:spMkLst>
            <pc:docMk/>
            <pc:sldMk cId="869133437" sldId="636"/>
            <ac:spMk id="3" creationId="{0B6953A5-98A0-CD43-B4F8-82D7FF365559}"/>
          </ac:spMkLst>
        </pc:spChg>
        <pc:picChg chg="add mod">
          <ac:chgData name="Stober, Gunter (IAP)" userId="426696fe-89eb-4e24-bc3f-ad080d59910b" providerId="ADAL" clId="{927CE344-8BBC-4F77-99A8-4CD1734F6FB4}" dt="2023-08-09T13:42:45.240" v="1404" actId="14100"/>
          <ac:picMkLst>
            <pc:docMk/>
            <pc:sldMk cId="869133437" sldId="636"/>
            <ac:picMk id="5" creationId="{0C41CC1D-BF51-C55E-DD80-A212028474AF}"/>
          </ac:picMkLst>
        </pc:picChg>
        <pc:picChg chg="add mod">
          <ac:chgData name="Stober, Gunter (IAP)" userId="426696fe-89eb-4e24-bc3f-ad080d59910b" providerId="ADAL" clId="{927CE344-8BBC-4F77-99A8-4CD1734F6FB4}" dt="2023-08-09T14:01:54.494" v="1589" actId="1076"/>
          <ac:picMkLst>
            <pc:docMk/>
            <pc:sldMk cId="869133437" sldId="636"/>
            <ac:picMk id="7" creationId="{873A7EBB-74F0-3AC8-2C93-3826163E0CE4}"/>
          </ac:picMkLst>
        </pc:picChg>
        <pc:picChg chg="add mod">
          <ac:chgData name="Stober, Gunter (IAP)" userId="426696fe-89eb-4e24-bc3f-ad080d59910b" providerId="ADAL" clId="{927CE344-8BBC-4F77-99A8-4CD1734F6FB4}" dt="2023-08-09T14:01:54.494" v="1589" actId="1076"/>
          <ac:picMkLst>
            <pc:docMk/>
            <pc:sldMk cId="869133437" sldId="636"/>
            <ac:picMk id="9" creationId="{872709F5-1271-C1CC-4E23-D92C76FC5CFE}"/>
          </ac:picMkLst>
        </pc:picChg>
        <pc:picChg chg="add del mod">
          <ac:chgData name="Stober, Gunter (IAP)" userId="426696fe-89eb-4e24-bc3f-ad080d59910b" providerId="ADAL" clId="{927CE344-8BBC-4F77-99A8-4CD1734F6FB4}" dt="2023-08-09T14:03:16.687" v="1592" actId="478"/>
          <ac:picMkLst>
            <pc:docMk/>
            <pc:sldMk cId="869133437" sldId="636"/>
            <ac:picMk id="10" creationId="{020C6B90-D907-3FAF-6788-CABD099F868E}"/>
          </ac:picMkLst>
        </pc:picChg>
        <pc:picChg chg="add mod">
          <ac:chgData name="Stober, Gunter (IAP)" userId="426696fe-89eb-4e24-bc3f-ad080d59910b" providerId="ADAL" clId="{927CE344-8BBC-4F77-99A8-4CD1734F6FB4}" dt="2023-08-09T14:05:27.719" v="1598" actId="1076"/>
          <ac:picMkLst>
            <pc:docMk/>
            <pc:sldMk cId="869133437" sldId="636"/>
            <ac:picMk id="12" creationId="{6F37C799-24D0-C443-2508-74E2534C55DD}"/>
          </ac:picMkLst>
        </pc:picChg>
      </pc:sldChg>
      <pc:sldChg chg="addSp delSp modSp new mod modAnim">
        <pc:chgData name="Stober, Gunter (IAP)" userId="426696fe-89eb-4e24-bc3f-ad080d59910b" providerId="ADAL" clId="{927CE344-8BBC-4F77-99A8-4CD1734F6FB4}" dt="2023-08-15T07:11:04.049" v="2732" actId="1076"/>
        <pc:sldMkLst>
          <pc:docMk/>
          <pc:sldMk cId="2606733679" sldId="637"/>
        </pc:sldMkLst>
        <pc:spChg chg="mod">
          <ac:chgData name="Stober, Gunter (IAP)" userId="426696fe-89eb-4e24-bc3f-ad080d59910b" providerId="ADAL" clId="{927CE344-8BBC-4F77-99A8-4CD1734F6FB4}" dt="2023-08-09T15:06:47.335" v="2259" actId="207"/>
          <ac:spMkLst>
            <pc:docMk/>
            <pc:sldMk cId="2606733679" sldId="637"/>
            <ac:spMk id="2" creationId="{1AA1B36F-13A5-98DB-3F38-7DBFF3304B03}"/>
          </ac:spMkLst>
        </pc:spChg>
        <pc:spChg chg="del">
          <ac:chgData name="Stober, Gunter (IAP)" userId="426696fe-89eb-4e24-bc3f-ad080d59910b" providerId="ADAL" clId="{927CE344-8BBC-4F77-99A8-4CD1734F6FB4}" dt="2023-08-09T15:06:06.653" v="2221" actId="478"/>
          <ac:spMkLst>
            <pc:docMk/>
            <pc:sldMk cId="2606733679" sldId="637"/>
            <ac:spMk id="3" creationId="{2D2B42EC-13D2-0A25-1530-EFC6DFF77133}"/>
          </ac:spMkLst>
        </pc:spChg>
        <pc:spChg chg="add mod">
          <ac:chgData name="Stober, Gunter (IAP)" userId="426696fe-89eb-4e24-bc3f-ad080d59910b" providerId="ADAL" clId="{927CE344-8BBC-4F77-99A8-4CD1734F6FB4}" dt="2023-08-09T15:07:07.181" v="2281" actId="164"/>
          <ac:spMkLst>
            <pc:docMk/>
            <pc:sldMk cId="2606733679" sldId="637"/>
            <ac:spMk id="8" creationId="{46E0AF41-144D-BB8E-4B93-F1ABC04E8B50}"/>
          </ac:spMkLst>
        </pc:spChg>
        <pc:spChg chg="add del mod">
          <ac:chgData name="Stober, Gunter (IAP)" userId="426696fe-89eb-4e24-bc3f-ad080d59910b" providerId="ADAL" clId="{927CE344-8BBC-4F77-99A8-4CD1734F6FB4}" dt="2023-08-09T15:11:32.319" v="2325" actId="478"/>
          <ac:spMkLst>
            <pc:docMk/>
            <pc:sldMk cId="2606733679" sldId="637"/>
            <ac:spMk id="12" creationId="{400DEE8F-A277-224C-9BF6-7C104326427D}"/>
          </ac:spMkLst>
        </pc:spChg>
        <pc:spChg chg="add mod">
          <ac:chgData name="Stober, Gunter (IAP)" userId="426696fe-89eb-4e24-bc3f-ad080d59910b" providerId="ADAL" clId="{927CE344-8BBC-4F77-99A8-4CD1734F6FB4}" dt="2023-08-09T15:12:07.894" v="2332" actId="692"/>
          <ac:spMkLst>
            <pc:docMk/>
            <pc:sldMk cId="2606733679" sldId="637"/>
            <ac:spMk id="15" creationId="{B84CD3AA-5675-CBE7-DDFA-C61E375A3B5F}"/>
          </ac:spMkLst>
        </pc:spChg>
        <pc:grpChg chg="add mod">
          <ac:chgData name="Stober, Gunter (IAP)" userId="426696fe-89eb-4e24-bc3f-ad080d59910b" providerId="ADAL" clId="{927CE344-8BBC-4F77-99A8-4CD1734F6FB4}" dt="2023-08-09T15:07:07.181" v="2281" actId="164"/>
          <ac:grpSpMkLst>
            <pc:docMk/>
            <pc:sldMk cId="2606733679" sldId="637"/>
            <ac:grpSpMk id="9" creationId="{3A6310D9-0168-C68C-2A21-E55F426462A1}"/>
          </ac:grpSpMkLst>
        </pc:grpChg>
        <pc:picChg chg="add del">
          <ac:chgData name="Stober, Gunter (IAP)" userId="426696fe-89eb-4e24-bc3f-ad080d59910b" providerId="ADAL" clId="{927CE344-8BBC-4F77-99A8-4CD1734F6FB4}" dt="2023-08-09T15:06:13.269" v="2223" actId="478"/>
          <ac:picMkLst>
            <pc:docMk/>
            <pc:sldMk cId="2606733679" sldId="637"/>
            <ac:picMk id="5" creationId="{68F0B4C2-B189-D086-7297-366A76958393}"/>
          </ac:picMkLst>
        </pc:picChg>
        <pc:picChg chg="add mod">
          <ac:chgData name="Stober, Gunter (IAP)" userId="426696fe-89eb-4e24-bc3f-ad080d59910b" providerId="ADAL" clId="{927CE344-8BBC-4F77-99A8-4CD1734F6FB4}" dt="2023-08-15T07:11:04.049" v="2732" actId="1076"/>
          <ac:picMkLst>
            <pc:docMk/>
            <pc:sldMk cId="2606733679" sldId="637"/>
            <ac:picMk id="7" creationId="{A0E1EAC3-E1FF-24AD-BC3F-60F247D58919}"/>
          </ac:picMkLst>
        </pc:picChg>
        <pc:picChg chg="add mod">
          <ac:chgData name="Stober, Gunter (IAP)" userId="426696fe-89eb-4e24-bc3f-ad080d59910b" providerId="ADAL" clId="{927CE344-8BBC-4F77-99A8-4CD1734F6FB4}" dt="2023-08-09T15:08:00.444" v="2285" actId="1076"/>
          <ac:picMkLst>
            <pc:docMk/>
            <pc:sldMk cId="2606733679" sldId="637"/>
            <ac:picMk id="11" creationId="{D203AAE6-05DC-3441-4530-2B0A06090FD8}"/>
          </ac:picMkLst>
        </pc:picChg>
        <pc:picChg chg="add mod">
          <ac:chgData name="Stober, Gunter (IAP)" userId="426696fe-89eb-4e24-bc3f-ad080d59910b" providerId="ADAL" clId="{927CE344-8BBC-4F77-99A8-4CD1734F6FB4}" dt="2023-08-09T15:11:39.459" v="2329" actId="1076"/>
          <ac:picMkLst>
            <pc:docMk/>
            <pc:sldMk cId="2606733679" sldId="637"/>
            <ac:picMk id="14" creationId="{5FEA9EF0-031C-208B-883F-A6498CB20AD7}"/>
          </ac:picMkLst>
        </pc:picChg>
      </pc:sldChg>
      <pc:sldChg chg="modSp new mod">
        <pc:chgData name="Stober, Gunter (IAP)" userId="426696fe-89eb-4e24-bc3f-ad080d59910b" providerId="ADAL" clId="{927CE344-8BBC-4F77-99A8-4CD1734F6FB4}" dt="2023-08-09T15:16:31.989" v="2383" actId="20577"/>
        <pc:sldMkLst>
          <pc:docMk/>
          <pc:sldMk cId="3124809164" sldId="638"/>
        </pc:sldMkLst>
        <pc:spChg chg="mod">
          <ac:chgData name="Stober, Gunter (IAP)" userId="426696fe-89eb-4e24-bc3f-ad080d59910b" providerId="ADAL" clId="{927CE344-8BBC-4F77-99A8-4CD1734F6FB4}" dt="2023-08-09T14:46:38.519" v="1752" actId="207"/>
          <ac:spMkLst>
            <pc:docMk/>
            <pc:sldMk cId="3124809164" sldId="638"/>
            <ac:spMk id="2" creationId="{780ADB19-EBA3-281E-2EA1-4E874547EC91}"/>
          </ac:spMkLst>
        </pc:spChg>
        <pc:spChg chg="mod">
          <ac:chgData name="Stober, Gunter (IAP)" userId="426696fe-89eb-4e24-bc3f-ad080d59910b" providerId="ADAL" clId="{927CE344-8BBC-4F77-99A8-4CD1734F6FB4}" dt="2023-08-09T15:16:31.989" v="2383" actId="20577"/>
          <ac:spMkLst>
            <pc:docMk/>
            <pc:sldMk cId="3124809164" sldId="638"/>
            <ac:spMk id="3" creationId="{3981097D-C52E-83DF-69E1-9189A76C3E00}"/>
          </ac:spMkLst>
        </pc:spChg>
      </pc:sldChg>
      <pc:sldChg chg="addSp delSp modSp new mod chgLayout">
        <pc:chgData name="Stober, Gunter (IAP)" userId="426696fe-89eb-4e24-bc3f-ad080d59910b" providerId="ADAL" clId="{927CE344-8BBC-4F77-99A8-4CD1734F6FB4}" dt="2023-08-09T15:27:18.722" v="2726" actId="20577"/>
        <pc:sldMkLst>
          <pc:docMk/>
          <pc:sldMk cId="3077946560" sldId="639"/>
        </pc:sldMkLst>
        <pc:spChg chg="mod ord">
          <ac:chgData name="Stober, Gunter (IAP)" userId="426696fe-89eb-4e24-bc3f-ad080d59910b" providerId="ADAL" clId="{927CE344-8BBC-4F77-99A8-4CD1734F6FB4}" dt="2023-08-09T15:21:03.109" v="2434" actId="207"/>
          <ac:spMkLst>
            <pc:docMk/>
            <pc:sldMk cId="3077946560" sldId="639"/>
            <ac:spMk id="2" creationId="{6721E00B-2CD1-D9A4-3937-35D54E062F61}"/>
          </ac:spMkLst>
        </pc:spChg>
        <pc:spChg chg="mod ord">
          <ac:chgData name="Stober, Gunter (IAP)" userId="426696fe-89eb-4e24-bc3f-ad080d59910b" providerId="ADAL" clId="{927CE344-8BBC-4F77-99A8-4CD1734F6FB4}" dt="2023-08-09T15:27:18.722" v="2726" actId="20577"/>
          <ac:spMkLst>
            <pc:docMk/>
            <pc:sldMk cId="3077946560" sldId="639"/>
            <ac:spMk id="3" creationId="{95EC73B5-CE8D-06BD-3306-0689D434160E}"/>
          </ac:spMkLst>
        </pc:spChg>
        <pc:picChg chg="add del mod">
          <ac:chgData name="Stober, Gunter (IAP)" userId="426696fe-89eb-4e24-bc3f-ad080d59910b" providerId="ADAL" clId="{927CE344-8BBC-4F77-99A8-4CD1734F6FB4}" dt="2023-08-09T15:19:00.362" v="2420" actId="478"/>
          <ac:picMkLst>
            <pc:docMk/>
            <pc:sldMk cId="3077946560" sldId="639"/>
            <ac:picMk id="5" creationId="{2CBD63E6-3434-DBA5-2D42-53A56099EC4E}"/>
          </ac:picMkLst>
        </pc:picChg>
        <pc:picChg chg="add del mod">
          <ac:chgData name="Stober, Gunter (IAP)" userId="426696fe-89eb-4e24-bc3f-ad080d59910b" providerId="ADAL" clId="{927CE344-8BBC-4F77-99A8-4CD1734F6FB4}" dt="2023-08-09T15:19:19.925" v="2428" actId="22"/>
          <ac:picMkLst>
            <pc:docMk/>
            <pc:sldMk cId="3077946560" sldId="639"/>
            <ac:picMk id="7" creationId="{D09048EC-E44B-B94A-C213-F8A98088A488}"/>
          </ac:picMkLst>
        </pc:picChg>
        <pc:picChg chg="add mod">
          <ac:chgData name="Stober, Gunter (IAP)" userId="426696fe-89eb-4e24-bc3f-ad080d59910b" providerId="ADAL" clId="{927CE344-8BBC-4F77-99A8-4CD1734F6FB4}" dt="2023-08-09T15:19:30.428" v="2431" actId="1076"/>
          <ac:picMkLst>
            <pc:docMk/>
            <pc:sldMk cId="3077946560" sldId="639"/>
            <ac:picMk id="9" creationId="{34CD1707-8C98-4D54-1263-6B60E930E098}"/>
          </ac:picMkLst>
        </pc:picChg>
      </pc:sldChg>
      <pc:sldChg chg="addSp modSp new mod">
        <pc:chgData name="Stober, Gunter (IAP)" userId="426696fe-89eb-4e24-bc3f-ad080d59910b" providerId="ADAL" clId="{927CE344-8BBC-4F77-99A8-4CD1734F6FB4}" dt="2023-08-15T07:18:38.355" v="3011" actId="14100"/>
        <pc:sldMkLst>
          <pc:docMk/>
          <pc:sldMk cId="3199785075" sldId="640"/>
        </pc:sldMkLst>
        <pc:spChg chg="mod">
          <ac:chgData name="Stober, Gunter (IAP)" userId="426696fe-89eb-4e24-bc3f-ad080d59910b" providerId="ADAL" clId="{927CE344-8BBC-4F77-99A8-4CD1734F6FB4}" dt="2023-08-15T07:14:01.740" v="2868" actId="207"/>
          <ac:spMkLst>
            <pc:docMk/>
            <pc:sldMk cId="3199785075" sldId="640"/>
            <ac:spMk id="2" creationId="{D649AC10-C96B-EF12-57D6-32D79A0D6C33}"/>
          </ac:spMkLst>
        </pc:spChg>
        <pc:spChg chg="mod">
          <ac:chgData name="Stober, Gunter (IAP)" userId="426696fe-89eb-4e24-bc3f-ad080d59910b" providerId="ADAL" clId="{927CE344-8BBC-4F77-99A8-4CD1734F6FB4}" dt="2023-08-15T07:18:38.355" v="3011" actId="14100"/>
          <ac:spMkLst>
            <pc:docMk/>
            <pc:sldMk cId="3199785075" sldId="640"/>
            <ac:spMk id="3" creationId="{6630FAD9-8032-F555-E949-D1E12FB3C1E8}"/>
          </ac:spMkLst>
        </pc:spChg>
        <pc:picChg chg="add mod">
          <ac:chgData name="Stober, Gunter (IAP)" userId="426696fe-89eb-4e24-bc3f-ad080d59910b" providerId="ADAL" clId="{927CE344-8BBC-4F77-99A8-4CD1734F6FB4}" dt="2023-08-15T07:16:33.043" v="2893" actId="1076"/>
          <ac:picMkLst>
            <pc:docMk/>
            <pc:sldMk cId="3199785075" sldId="640"/>
            <ac:picMk id="5" creationId="{A3EC3549-966D-0E14-3348-E01C082D459D}"/>
          </ac:picMkLst>
        </pc:picChg>
        <pc:picChg chg="add mod">
          <ac:chgData name="Stober, Gunter (IAP)" userId="426696fe-89eb-4e24-bc3f-ad080d59910b" providerId="ADAL" clId="{927CE344-8BBC-4F77-99A8-4CD1734F6FB4}" dt="2023-08-15T07:18:00.738" v="2943" actId="1076"/>
          <ac:picMkLst>
            <pc:docMk/>
            <pc:sldMk cId="3199785075" sldId="640"/>
            <ac:picMk id="7" creationId="{585E1B33-4F23-756B-86E5-BF110CE9B8C2}"/>
          </ac:picMkLst>
        </pc:picChg>
      </pc:sldChg>
      <pc:sldChg chg="new del">
        <pc:chgData name="Stober, Gunter (IAP)" userId="426696fe-89eb-4e24-bc3f-ad080d59910b" providerId="ADAL" clId="{927CE344-8BBC-4F77-99A8-4CD1734F6FB4}" dt="2023-08-15T07:10:50.611" v="2730" actId="47"/>
        <pc:sldMkLst>
          <pc:docMk/>
          <pc:sldMk cId="4000951927" sldId="641"/>
        </pc:sldMkLst>
      </pc:sldChg>
      <pc:sldChg chg="addSp delSp modSp add mod">
        <pc:chgData name="Stober, Gunter (IAP)" userId="426696fe-89eb-4e24-bc3f-ad080d59910b" providerId="ADAL" clId="{927CE344-8BBC-4F77-99A8-4CD1734F6FB4}" dt="2023-08-15T07:14:33.331" v="2886" actId="1076"/>
        <pc:sldMkLst>
          <pc:docMk/>
          <pc:sldMk cId="2616895523" sldId="642"/>
        </pc:sldMkLst>
        <pc:spChg chg="mod">
          <ac:chgData name="Stober, Gunter (IAP)" userId="426696fe-89eb-4e24-bc3f-ad080d59910b" providerId="ADAL" clId="{927CE344-8BBC-4F77-99A8-4CD1734F6FB4}" dt="2023-08-15T07:13:01.461" v="2839" actId="20577"/>
          <ac:spMkLst>
            <pc:docMk/>
            <pc:sldMk cId="2616895523" sldId="642"/>
            <ac:spMk id="2" creationId="{1AA1B36F-13A5-98DB-3F38-7DBFF3304B03}"/>
          </ac:spMkLst>
        </pc:spChg>
        <pc:spChg chg="add mod">
          <ac:chgData name="Stober, Gunter (IAP)" userId="426696fe-89eb-4e24-bc3f-ad080d59910b" providerId="ADAL" clId="{927CE344-8BBC-4F77-99A8-4CD1734F6FB4}" dt="2023-08-15T07:14:33.331" v="2886" actId="1076"/>
          <ac:spMkLst>
            <pc:docMk/>
            <pc:sldMk cId="2616895523" sldId="642"/>
            <ac:spMk id="5" creationId="{EBFAF9FC-989A-003A-DF01-45780D30D3AE}"/>
          </ac:spMkLst>
        </pc:spChg>
        <pc:spChg chg="mod topLvl">
          <ac:chgData name="Stober, Gunter (IAP)" userId="426696fe-89eb-4e24-bc3f-ad080d59910b" providerId="ADAL" clId="{927CE344-8BBC-4F77-99A8-4CD1734F6FB4}" dt="2023-08-15T07:13:36.244" v="2849" actId="14100"/>
          <ac:spMkLst>
            <pc:docMk/>
            <pc:sldMk cId="2616895523" sldId="642"/>
            <ac:spMk id="8" creationId="{46E0AF41-144D-BB8E-4B93-F1ABC04E8B50}"/>
          </ac:spMkLst>
        </pc:spChg>
        <pc:spChg chg="mod">
          <ac:chgData name="Stober, Gunter (IAP)" userId="426696fe-89eb-4e24-bc3f-ad080d59910b" providerId="ADAL" clId="{927CE344-8BBC-4F77-99A8-4CD1734F6FB4}" dt="2023-08-15T07:12:48.164" v="2806" actId="1076"/>
          <ac:spMkLst>
            <pc:docMk/>
            <pc:sldMk cId="2616895523" sldId="642"/>
            <ac:spMk id="15" creationId="{B84CD3AA-5675-CBE7-DDFA-C61E375A3B5F}"/>
          </ac:spMkLst>
        </pc:spChg>
        <pc:grpChg chg="del">
          <ac:chgData name="Stober, Gunter (IAP)" userId="426696fe-89eb-4e24-bc3f-ad080d59910b" providerId="ADAL" clId="{927CE344-8BBC-4F77-99A8-4CD1734F6FB4}" dt="2023-08-15T07:12:13.405" v="2736" actId="165"/>
          <ac:grpSpMkLst>
            <pc:docMk/>
            <pc:sldMk cId="2616895523" sldId="642"/>
            <ac:grpSpMk id="9" creationId="{3A6310D9-0168-C68C-2A21-E55F426462A1}"/>
          </ac:grpSpMkLst>
        </pc:grpChg>
        <pc:picChg chg="add mod">
          <ac:chgData name="Stober, Gunter (IAP)" userId="426696fe-89eb-4e24-bc3f-ad080d59910b" providerId="ADAL" clId="{927CE344-8BBC-4F77-99A8-4CD1734F6FB4}" dt="2023-08-15T07:13:15.580" v="2843" actId="1076"/>
          <ac:picMkLst>
            <pc:docMk/>
            <pc:sldMk cId="2616895523" sldId="642"/>
            <ac:picMk id="4" creationId="{9E4FFA6C-A5EC-697B-9B0F-1C112F12F28A}"/>
          </ac:picMkLst>
        </pc:picChg>
        <pc:picChg chg="mod topLvl modCrop">
          <ac:chgData name="Stober, Gunter (IAP)" userId="426696fe-89eb-4e24-bc3f-ad080d59910b" providerId="ADAL" clId="{927CE344-8BBC-4F77-99A8-4CD1734F6FB4}" dt="2023-08-15T07:13:26.556" v="2844" actId="1076"/>
          <ac:picMkLst>
            <pc:docMk/>
            <pc:sldMk cId="2616895523" sldId="642"/>
            <ac:picMk id="7" creationId="{A0E1EAC3-E1FF-24AD-BC3F-60F247D58919}"/>
          </ac:picMkLst>
        </pc:picChg>
        <pc:picChg chg="del">
          <ac:chgData name="Stober, Gunter (IAP)" userId="426696fe-89eb-4e24-bc3f-ad080d59910b" providerId="ADAL" clId="{927CE344-8BBC-4F77-99A8-4CD1734F6FB4}" dt="2023-08-15T07:11:44.381" v="2734" actId="478"/>
          <ac:picMkLst>
            <pc:docMk/>
            <pc:sldMk cId="2616895523" sldId="642"/>
            <ac:picMk id="11" creationId="{D203AAE6-05DC-3441-4530-2B0A06090FD8}"/>
          </ac:picMkLst>
        </pc:picChg>
        <pc:picChg chg="del">
          <ac:chgData name="Stober, Gunter (IAP)" userId="426696fe-89eb-4e24-bc3f-ad080d59910b" providerId="ADAL" clId="{927CE344-8BBC-4F77-99A8-4CD1734F6FB4}" dt="2023-08-15T07:11:42.335" v="2733" actId="478"/>
          <ac:picMkLst>
            <pc:docMk/>
            <pc:sldMk cId="2616895523" sldId="642"/>
            <ac:picMk id="14" creationId="{5FEA9EF0-031C-208B-883F-A6498CB20AD7}"/>
          </ac:picMkLst>
        </pc:picChg>
      </pc:sldChg>
      <pc:sldChg chg="addSp modSp new mod">
        <pc:chgData name="Stober, Gunter (IAP)" userId="426696fe-89eb-4e24-bc3f-ad080d59910b" providerId="ADAL" clId="{927CE344-8BBC-4F77-99A8-4CD1734F6FB4}" dt="2023-08-15T07:29:44.452" v="3866" actId="207"/>
        <pc:sldMkLst>
          <pc:docMk/>
          <pc:sldMk cId="1115595538" sldId="643"/>
        </pc:sldMkLst>
        <pc:spChg chg="mod">
          <ac:chgData name="Stober, Gunter (IAP)" userId="426696fe-89eb-4e24-bc3f-ad080d59910b" providerId="ADAL" clId="{927CE344-8BBC-4F77-99A8-4CD1734F6FB4}" dt="2023-08-15T07:28:19.696" v="3673" actId="207"/>
          <ac:spMkLst>
            <pc:docMk/>
            <pc:sldMk cId="1115595538" sldId="643"/>
            <ac:spMk id="2" creationId="{E63E473F-F1D2-9BF7-4CE4-A0778B077C8C}"/>
          </ac:spMkLst>
        </pc:spChg>
        <pc:spChg chg="mod">
          <ac:chgData name="Stober, Gunter (IAP)" userId="426696fe-89eb-4e24-bc3f-ad080d59910b" providerId="ADAL" clId="{927CE344-8BBC-4F77-99A8-4CD1734F6FB4}" dt="2023-08-15T07:29:44.452" v="3866" actId="207"/>
          <ac:spMkLst>
            <pc:docMk/>
            <pc:sldMk cId="1115595538" sldId="643"/>
            <ac:spMk id="3" creationId="{DFC6FA52-A594-55D0-6095-C1772AE711B4}"/>
          </ac:spMkLst>
        </pc:spChg>
        <pc:spChg chg="add mod">
          <ac:chgData name="Stober, Gunter (IAP)" userId="426696fe-89eb-4e24-bc3f-ad080d59910b" providerId="ADAL" clId="{927CE344-8BBC-4F77-99A8-4CD1734F6FB4}" dt="2023-08-15T07:29:40.364" v="3865"/>
          <ac:spMkLst>
            <pc:docMk/>
            <pc:sldMk cId="1115595538" sldId="643"/>
            <ac:spMk id="6" creationId="{9C86DCE7-6CFB-861A-8013-A991D01908B2}"/>
          </ac:spMkLst>
        </pc:spChg>
        <pc:picChg chg="add mod">
          <ac:chgData name="Stober, Gunter (IAP)" userId="426696fe-89eb-4e24-bc3f-ad080d59910b" providerId="ADAL" clId="{927CE344-8BBC-4F77-99A8-4CD1734F6FB4}" dt="2023-08-15T07:27:56.760" v="3621" actId="14100"/>
          <ac:picMkLst>
            <pc:docMk/>
            <pc:sldMk cId="1115595538" sldId="643"/>
            <ac:picMk id="5" creationId="{B2A50E75-360C-31A9-358C-F1305DF2C56F}"/>
          </ac:picMkLst>
        </pc:picChg>
      </pc:sldChg>
      <pc:sldChg chg="addSp modSp new mod">
        <pc:chgData name="Stober, Gunter (IAP)" userId="426696fe-89eb-4e24-bc3f-ad080d59910b" providerId="ADAL" clId="{927CE344-8BBC-4F77-99A8-4CD1734F6FB4}" dt="2023-08-15T07:23:13.162" v="3351" actId="14100"/>
        <pc:sldMkLst>
          <pc:docMk/>
          <pc:sldMk cId="1152984473" sldId="644"/>
        </pc:sldMkLst>
        <pc:spChg chg="mod">
          <ac:chgData name="Stober, Gunter (IAP)" userId="426696fe-89eb-4e24-bc3f-ad080d59910b" providerId="ADAL" clId="{927CE344-8BBC-4F77-99A8-4CD1734F6FB4}" dt="2023-08-15T07:20:26.483" v="3055" actId="207"/>
          <ac:spMkLst>
            <pc:docMk/>
            <pc:sldMk cId="1152984473" sldId="644"/>
            <ac:spMk id="2" creationId="{78BAF0BA-9222-C6C0-BD3A-14FCECF5B1C0}"/>
          </ac:spMkLst>
        </pc:spChg>
        <pc:spChg chg="mod">
          <ac:chgData name="Stober, Gunter (IAP)" userId="426696fe-89eb-4e24-bc3f-ad080d59910b" providerId="ADAL" clId="{927CE344-8BBC-4F77-99A8-4CD1734F6FB4}" dt="2023-08-15T07:23:13.162" v="3351" actId="14100"/>
          <ac:spMkLst>
            <pc:docMk/>
            <pc:sldMk cId="1152984473" sldId="644"/>
            <ac:spMk id="3" creationId="{E8290224-F983-1A96-811F-19AFAC7C3B4F}"/>
          </ac:spMkLst>
        </pc:spChg>
        <pc:picChg chg="add mod">
          <ac:chgData name="Stober, Gunter (IAP)" userId="426696fe-89eb-4e24-bc3f-ad080d59910b" providerId="ADAL" clId="{927CE344-8BBC-4F77-99A8-4CD1734F6FB4}" dt="2023-08-15T07:20:33.586" v="3058" actId="1076"/>
          <ac:picMkLst>
            <pc:docMk/>
            <pc:sldMk cId="1152984473" sldId="644"/>
            <ac:picMk id="5" creationId="{4631ADBC-A941-C019-7FD5-E037D336AF4F}"/>
          </ac:picMkLst>
        </pc:picChg>
      </pc:sldChg>
      <pc:sldChg chg="addSp modSp new mod">
        <pc:chgData name="Stober, Gunter (IAP)" userId="426696fe-89eb-4e24-bc3f-ad080d59910b" providerId="ADAL" clId="{927CE344-8BBC-4F77-99A8-4CD1734F6FB4}" dt="2023-08-15T07:25:56.274" v="3613" actId="404"/>
        <pc:sldMkLst>
          <pc:docMk/>
          <pc:sldMk cId="394293068" sldId="645"/>
        </pc:sldMkLst>
        <pc:spChg chg="mod">
          <ac:chgData name="Stober, Gunter (IAP)" userId="426696fe-89eb-4e24-bc3f-ad080d59910b" providerId="ADAL" clId="{927CE344-8BBC-4F77-99A8-4CD1734F6FB4}" dt="2023-08-15T07:24:37.986" v="3422" actId="20577"/>
          <ac:spMkLst>
            <pc:docMk/>
            <pc:sldMk cId="394293068" sldId="645"/>
            <ac:spMk id="2" creationId="{BA5DEFC6-29CB-B7E5-8D8E-93C11109D5BA}"/>
          </ac:spMkLst>
        </pc:spChg>
        <pc:spChg chg="mod">
          <ac:chgData name="Stober, Gunter (IAP)" userId="426696fe-89eb-4e24-bc3f-ad080d59910b" providerId="ADAL" clId="{927CE344-8BBC-4F77-99A8-4CD1734F6FB4}" dt="2023-08-15T07:25:40.878" v="3590" actId="207"/>
          <ac:spMkLst>
            <pc:docMk/>
            <pc:sldMk cId="394293068" sldId="645"/>
            <ac:spMk id="3" creationId="{A9FE6D79-D163-0F2B-DAF2-5301BF5DC5D0}"/>
          </ac:spMkLst>
        </pc:spChg>
        <pc:spChg chg="add mod">
          <ac:chgData name="Stober, Gunter (IAP)" userId="426696fe-89eb-4e24-bc3f-ad080d59910b" providerId="ADAL" clId="{927CE344-8BBC-4F77-99A8-4CD1734F6FB4}" dt="2023-08-15T07:25:56.274" v="3613" actId="404"/>
          <ac:spMkLst>
            <pc:docMk/>
            <pc:sldMk cId="394293068" sldId="645"/>
            <ac:spMk id="6" creationId="{EDEFC1E7-EF52-ADCD-AAE3-A1BD5948AC29}"/>
          </ac:spMkLst>
        </pc:spChg>
        <pc:picChg chg="add mod">
          <ac:chgData name="Stober, Gunter (IAP)" userId="426696fe-89eb-4e24-bc3f-ad080d59910b" providerId="ADAL" clId="{927CE344-8BBC-4F77-99A8-4CD1734F6FB4}" dt="2023-08-15T07:24:22.745" v="3398" actId="1076"/>
          <ac:picMkLst>
            <pc:docMk/>
            <pc:sldMk cId="394293068" sldId="645"/>
            <ac:picMk id="5" creationId="{BC42AA71-0760-8F0B-4B7A-84FEAE73DCD1}"/>
          </ac:picMkLst>
        </pc:picChg>
      </pc:sldChg>
      <pc:sldChg chg="addSp delSp modSp add mod">
        <pc:chgData name="Stober, Gunter (IAP)" userId="426696fe-89eb-4e24-bc3f-ad080d59910b" providerId="ADAL" clId="{927CE344-8BBC-4F77-99A8-4CD1734F6FB4}" dt="2023-08-15T07:32:20.887" v="3918" actId="1076"/>
        <pc:sldMkLst>
          <pc:docMk/>
          <pc:sldMk cId="3772487736" sldId="646"/>
        </pc:sldMkLst>
        <pc:grpChg chg="mod">
          <ac:chgData name="Stober, Gunter (IAP)" userId="426696fe-89eb-4e24-bc3f-ad080d59910b" providerId="ADAL" clId="{927CE344-8BBC-4F77-99A8-4CD1734F6FB4}" dt="2023-08-15T07:31:51.799" v="3913" actId="1076"/>
          <ac:grpSpMkLst>
            <pc:docMk/>
            <pc:sldMk cId="3772487736" sldId="646"/>
            <ac:grpSpMk id="10" creationId="{8B06CDEC-D822-0EEA-9EF8-D0C7D5DE4859}"/>
          </ac:grpSpMkLst>
        </pc:grpChg>
        <pc:grpChg chg="del mod">
          <ac:chgData name="Stober, Gunter (IAP)" userId="426696fe-89eb-4e24-bc3f-ad080d59910b" providerId="ADAL" clId="{927CE344-8BBC-4F77-99A8-4CD1734F6FB4}" dt="2023-08-15T07:31:36.345" v="3906" actId="478"/>
          <ac:grpSpMkLst>
            <pc:docMk/>
            <pc:sldMk cId="3772487736" sldId="646"/>
            <ac:grpSpMk id="12" creationId="{6B72A891-97F5-C444-2AFA-485A1917E873}"/>
          </ac:grpSpMkLst>
        </pc:grpChg>
        <pc:grpChg chg="del">
          <ac:chgData name="Stober, Gunter (IAP)" userId="426696fe-89eb-4e24-bc3f-ad080d59910b" providerId="ADAL" clId="{927CE344-8BBC-4F77-99A8-4CD1734F6FB4}" dt="2023-08-15T07:31:31.250" v="3904" actId="478"/>
          <ac:grpSpMkLst>
            <pc:docMk/>
            <pc:sldMk cId="3772487736" sldId="646"/>
            <ac:grpSpMk id="18" creationId="{793C2E7C-4253-268D-BD85-69D47B0F80F5}"/>
          </ac:grpSpMkLst>
        </pc:grpChg>
        <pc:picChg chg="add mod">
          <ac:chgData name="Stober, Gunter (IAP)" userId="426696fe-89eb-4e24-bc3f-ad080d59910b" providerId="ADAL" clId="{927CE344-8BBC-4F77-99A8-4CD1734F6FB4}" dt="2023-08-15T07:31:49.673" v="3912" actId="1076"/>
          <ac:picMkLst>
            <pc:docMk/>
            <pc:sldMk cId="3772487736" sldId="646"/>
            <ac:picMk id="4" creationId="{731FCB39-4D2A-2D96-8E8B-5361CCEFE9A6}"/>
          </ac:picMkLst>
        </pc:picChg>
        <pc:picChg chg="add mod">
          <ac:chgData name="Stober, Gunter (IAP)" userId="426696fe-89eb-4e24-bc3f-ad080d59910b" providerId="ADAL" clId="{927CE344-8BBC-4F77-99A8-4CD1734F6FB4}" dt="2023-08-15T07:32:20.887" v="3918" actId="1076"/>
          <ac:picMkLst>
            <pc:docMk/>
            <pc:sldMk cId="3772487736" sldId="646"/>
            <ac:picMk id="8" creationId="{2BE5E465-3BF7-207D-A0BB-17CB8AB72048}"/>
          </ac:picMkLst>
        </pc:picChg>
      </pc:sldChg>
      <pc:sldChg chg="addSp delSp modSp new mod modClrScheme chgLayout">
        <pc:chgData name="Stober, Gunter (IAP)" userId="426696fe-89eb-4e24-bc3f-ad080d59910b" providerId="ADAL" clId="{927CE344-8BBC-4F77-99A8-4CD1734F6FB4}" dt="2023-08-15T07:30:32.064" v="3903" actId="207"/>
        <pc:sldMkLst>
          <pc:docMk/>
          <pc:sldMk cId="10603559" sldId="647"/>
        </pc:sldMkLst>
        <pc:spChg chg="del mod ord">
          <ac:chgData name="Stober, Gunter (IAP)" userId="426696fe-89eb-4e24-bc3f-ad080d59910b" providerId="ADAL" clId="{927CE344-8BBC-4F77-99A8-4CD1734F6FB4}" dt="2023-08-15T07:30:12.484" v="3869" actId="700"/>
          <ac:spMkLst>
            <pc:docMk/>
            <pc:sldMk cId="10603559" sldId="647"/>
            <ac:spMk id="2" creationId="{730A4723-7CFB-A57B-FF98-9922EBFD8F08}"/>
          </ac:spMkLst>
        </pc:spChg>
        <pc:spChg chg="del mod ord">
          <ac:chgData name="Stober, Gunter (IAP)" userId="426696fe-89eb-4e24-bc3f-ad080d59910b" providerId="ADAL" clId="{927CE344-8BBC-4F77-99A8-4CD1734F6FB4}" dt="2023-08-15T07:30:12.484" v="3869" actId="700"/>
          <ac:spMkLst>
            <pc:docMk/>
            <pc:sldMk cId="10603559" sldId="647"/>
            <ac:spMk id="3" creationId="{CE40B093-F5B5-E2F9-1974-96634A1873B4}"/>
          </ac:spMkLst>
        </pc:spChg>
        <pc:spChg chg="add mod ord">
          <ac:chgData name="Stober, Gunter (IAP)" userId="426696fe-89eb-4e24-bc3f-ad080d59910b" providerId="ADAL" clId="{927CE344-8BBC-4F77-99A8-4CD1734F6FB4}" dt="2023-08-15T07:30:32.064" v="3903" actId="207"/>
          <ac:spMkLst>
            <pc:docMk/>
            <pc:sldMk cId="10603559" sldId="647"/>
            <ac:spMk id="4" creationId="{327B023C-02A5-E4E1-3155-26C5D036F0C6}"/>
          </ac:spMkLst>
        </pc:spChg>
        <pc:spChg chg="add mod ord">
          <ac:chgData name="Stober, Gunter (IAP)" userId="426696fe-89eb-4e24-bc3f-ad080d59910b" providerId="ADAL" clId="{927CE344-8BBC-4F77-99A8-4CD1734F6FB4}" dt="2023-08-15T07:30:12.484" v="3869" actId="700"/>
          <ac:spMkLst>
            <pc:docMk/>
            <pc:sldMk cId="10603559" sldId="647"/>
            <ac:spMk id="5" creationId="{B268BA77-83C0-E220-1AB6-D2C05D666213}"/>
          </ac:spMkLst>
        </pc:spChg>
      </pc:sldChg>
      <pc:sldChg chg="del">
        <pc:chgData name="Stober, Gunter (IAP)" userId="426696fe-89eb-4e24-bc3f-ad080d59910b" providerId="ADAL" clId="{927CE344-8BBC-4F77-99A8-4CD1734F6FB4}" dt="2023-08-09T09:10:41.808" v="1" actId="47"/>
        <pc:sldMkLst>
          <pc:docMk/>
          <pc:sldMk cId="2799280790" sldId="647"/>
        </pc:sldMkLst>
      </pc:sldChg>
      <pc:sldChg chg="addSp delSp modSp new mod modClrScheme chgLayout">
        <pc:chgData name="Stober, Gunter (IAP)" userId="426696fe-89eb-4e24-bc3f-ad080d59910b" providerId="ADAL" clId="{927CE344-8BBC-4F77-99A8-4CD1734F6FB4}" dt="2023-08-15T07:34:17.064" v="3961" actId="207"/>
        <pc:sldMkLst>
          <pc:docMk/>
          <pc:sldMk cId="2732243123" sldId="648"/>
        </pc:sldMkLst>
        <pc:spChg chg="del mod ord">
          <ac:chgData name="Stober, Gunter (IAP)" userId="426696fe-89eb-4e24-bc3f-ad080d59910b" providerId="ADAL" clId="{927CE344-8BBC-4F77-99A8-4CD1734F6FB4}" dt="2023-08-15T07:33:59.634" v="3920" actId="700"/>
          <ac:spMkLst>
            <pc:docMk/>
            <pc:sldMk cId="2732243123" sldId="648"/>
            <ac:spMk id="2" creationId="{94B2106D-D3EF-6B41-3936-FE4917C20DC0}"/>
          </ac:spMkLst>
        </pc:spChg>
        <pc:spChg chg="del mod ord">
          <ac:chgData name="Stober, Gunter (IAP)" userId="426696fe-89eb-4e24-bc3f-ad080d59910b" providerId="ADAL" clId="{927CE344-8BBC-4F77-99A8-4CD1734F6FB4}" dt="2023-08-15T07:33:59.634" v="3920" actId="700"/>
          <ac:spMkLst>
            <pc:docMk/>
            <pc:sldMk cId="2732243123" sldId="648"/>
            <ac:spMk id="3" creationId="{8F2E6E53-DE95-2B98-31FE-E350CCF38243}"/>
          </ac:spMkLst>
        </pc:spChg>
        <pc:spChg chg="add mod ord">
          <ac:chgData name="Stober, Gunter (IAP)" userId="426696fe-89eb-4e24-bc3f-ad080d59910b" providerId="ADAL" clId="{927CE344-8BBC-4F77-99A8-4CD1734F6FB4}" dt="2023-08-15T07:34:17.064" v="3961" actId="207"/>
          <ac:spMkLst>
            <pc:docMk/>
            <pc:sldMk cId="2732243123" sldId="648"/>
            <ac:spMk id="4" creationId="{B75A5956-A9A3-FEC2-C1D4-A782FD2E5FC3}"/>
          </ac:spMkLst>
        </pc:spChg>
        <pc:spChg chg="add mod ord">
          <ac:chgData name="Stober, Gunter (IAP)" userId="426696fe-89eb-4e24-bc3f-ad080d59910b" providerId="ADAL" clId="{927CE344-8BBC-4F77-99A8-4CD1734F6FB4}" dt="2023-08-15T07:33:59.634" v="3920" actId="700"/>
          <ac:spMkLst>
            <pc:docMk/>
            <pc:sldMk cId="2732243123" sldId="648"/>
            <ac:spMk id="5" creationId="{C32F0A42-AFC4-CBEC-63B8-DB05BD8D64C0}"/>
          </ac:spMkLst>
        </pc:spChg>
      </pc:sldChg>
      <pc:sldChg chg="addSp delSp modSp new mod">
        <pc:chgData name="Stober, Gunter (IAP)" userId="426696fe-89eb-4e24-bc3f-ad080d59910b" providerId="ADAL" clId="{927CE344-8BBC-4F77-99A8-4CD1734F6FB4}" dt="2023-08-15T07:35:30.643" v="3970" actId="478"/>
        <pc:sldMkLst>
          <pc:docMk/>
          <pc:sldMk cId="1285410624" sldId="649"/>
        </pc:sldMkLst>
        <pc:spChg chg="del">
          <ac:chgData name="Stober, Gunter (IAP)" userId="426696fe-89eb-4e24-bc3f-ad080d59910b" providerId="ADAL" clId="{927CE344-8BBC-4F77-99A8-4CD1734F6FB4}" dt="2023-08-15T07:34:47.968" v="3963" actId="478"/>
          <ac:spMkLst>
            <pc:docMk/>
            <pc:sldMk cId="1285410624" sldId="649"/>
            <ac:spMk id="3" creationId="{01026650-84E4-0D7F-5054-96D02EA414AB}"/>
          </ac:spMkLst>
        </pc:spChg>
        <pc:picChg chg="add mod">
          <ac:chgData name="Stober, Gunter (IAP)" userId="426696fe-89eb-4e24-bc3f-ad080d59910b" providerId="ADAL" clId="{927CE344-8BBC-4F77-99A8-4CD1734F6FB4}" dt="2023-08-15T07:34:49.985" v="3966" actId="962"/>
          <ac:picMkLst>
            <pc:docMk/>
            <pc:sldMk cId="1285410624" sldId="649"/>
            <ac:picMk id="5" creationId="{A3030FF6-C86F-7DE4-987C-7B395BFB8642}"/>
          </ac:picMkLst>
        </pc:picChg>
        <pc:picChg chg="add del mod">
          <ac:chgData name="Stober, Gunter (IAP)" userId="426696fe-89eb-4e24-bc3f-ad080d59910b" providerId="ADAL" clId="{927CE344-8BBC-4F77-99A8-4CD1734F6FB4}" dt="2023-08-15T07:35:30.643" v="3970" actId="478"/>
          <ac:picMkLst>
            <pc:docMk/>
            <pc:sldMk cId="1285410624" sldId="649"/>
            <ac:picMk id="7" creationId="{15E6074E-708F-2531-A334-E14195AD1703}"/>
          </ac:picMkLst>
        </pc:picChg>
      </pc:sldChg>
      <pc:sldChg chg="addSp delSp modSp new">
        <pc:chgData name="Stober, Gunter (IAP)" userId="426696fe-89eb-4e24-bc3f-ad080d59910b" providerId="ADAL" clId="{927CE344-8BBC-4F77-99A8-4CD1734F6FB4}" dt="2023-08-15T07:35:52.814" v="3980" actId="1076"/>
        <pc:sldMkLst>
          <pc:docMk/>
          <pc:sldMk cId="661803443" sldId="650"/>
        </pc:sldMkLst>
        <pc:spChg chg="del">
          <ac:chgData name="Stober, Gunter (IAP)" userId="426696fe-89eb-4e24-bc3f-ad080d59910b" providerId="ADAL" clId="{927CE344-8BBC-4F77-99A8-4CD1734F6FB4}" dt="2023-08-15T07:35:35.090" v="3972"/>
          <ac:spMkLst>
            <pc:docMk/>
            <pc:sldMk cId="661803443" sldId="650"/>
            <ac:spMk id="3" creationId="{5C1C2EA3-2EC0-3373-0442-6CBEE444BC3C}"/>
          </ac:spMkLst>
        </pc:spChg>
        <pc:picChg chg="add mod">
          <ac:chgData name="Stober, Gunter (IAP)" userId="426696fe-89eb-4e24-bc3f-ad080d59910b" providerId="ADAL" clId="{927CE344-8BBC-4F77-99A8-4CD1734F6FB4}" dt="2023-08-15T07:35:52.814" v="3980" actId="1076"/>
          <ac:picMkLst>
            <pc:docMk/>
            <pc:sldMk cId="661803443" sldId="650"/>
            <ac:picMk id="5" creationId="{3D2DA16E-5303-0F0A-E0DE-76067B065A89}"/>
          </ac:picMkLst>
        </pc:picChg>
      </pc:sldChg>
      <pc:sldChg chg="addSp delSp modSp new mod modAnim">
        <pc:chgData name="Stober, Gunter (IAP)" userId="426696fe-89eb-4e24-bc3f-ad080d59910b" providerId="ADAL" clId="{927CE344-8BBC-4F77-99A8-4CD1734F6FB4}" dt="2023-08-15T07:38:46.784" v="4373"/>
        <pc:sldMkLst>
          <pc:docMk/>
          <pc:sldMk cId="2684535888" sldId="651"/>
        </pc:sldMkLst>
        <pc:spChg chg="mod">
          <ac:chgData name="Stober, Gunter (IAP)" userId="426696fe-89eb-4e24-bc3f-ad080d59910b" providerId="ADAL" clId="{927CE344-8BBC-4F77-99A8-4CD1734F6FB4}" dt="2023-08-15T07:38:01.999" v="4369" actId="207"/>
          <ac:spMkLst>
            <pc:docMk/>
            <pc:sldMk cId="2684535888" sldId="651"/>
            <ac:spMk id="2" creationId="{BEF6F401-927A-6231-57E5-CE320EE7D054}"/>
          </ac:spMkLst>
        </pc:spChg>
        <pc:spChg chg="del">
          <ac:chgData name="Stober, Gunter (IAP)" userId="426696fe-89eb-4e24-bc3f-ad080d59910b" providerId="ADAL" clId="{927CE344-8BBC-4F77-99A8-4CD1734F6FB4}" dt="2023-08-15T07:36:22.190" v="3982"/>
          <ac:spMkLst>
            <pc:docMk/>
            <pc:sldMk cId="2684535888" sldId="651"/>
            <ac:spMk id="3" creationId="{6963ADD4-8333-0EC5-0A80-4016A17FD1B4}"/>
          </ac:spMkLst>
        </pc:spChg>
        <pc:picChg chg="add mod">
          <ac:chgData name="Stober, Gunter (IAP)" userId="426696fe-89eb-4e24-bc3f-ad080d59910b" providerId="ADAL" clId="{927CE344-8BBC-4F77-99A8-4CD1734F6FB4}" dt="2023-08-15T07:37:30.510" v="4293" actId="1076"/>
          <ac:picMkLst>
            <pc:docMk/>
            <pc:sldMk cId="2684535888" sldId="651"/>
            <ac:picMk id="5" creationId="{3139816E-4C46-03CF-4D29-0E9EAD71656C}"/>
          </ac:picMkLst>
        </pc:picChg>
        <pc:picChg chg="add mod modCrop">
          <ac:chgData name="Stober, Gunter (IAP)" userId="426696fe-89eb-4e24-bc3f-ad080d59910b" providerId="ADAL" clId="{927CE344-8BBC-4F77-99A8-4CD1734F6FB4}" dt="2023-08-15T07:37:32.414" v="4294" actId="1076"/>
          <ac:picMkLst>
            <pc:docMk/>
            <pc:sldMk cId="2684535888" sldId="651"/>
            <ac:picMk id="7" creationId="{954F276F-B6E2-6986-F18D-6CD03A4A1C4A}"/>
          </ac:picMkLst>
        </pc:picChg>
        <pc:picChg chg="add mod">
          <ac:chgData name="Stober, Gunter (IAP)" userId="426696fe-89eb-4e24-bc3f-ad080d59910b" providerId="ADAL" clId="{927CE344-8BBC-4F77-99A8-4CD1734F6FB4}" dt="2023-08-15T07:38:32.086" v="4372" actId="962"/>
          <ac:picMkLst>
            <pc:docMk/>
            <pc:sldMk cId="2684535888" sldId="651"/>
            <ac:picMk id="9" creationId="{1EB4E3A9-599F-A026-944B-B85DE92B737E}"/>
          </ac:picMkLst>
        </pc:picChg>
      </pc:sldChg>
      <pc:sldChg chg="modSp new">
        <pc:chgData name="Stober, Gunter (IAP)" userId="426696fe-89eb-4e24-bc3f-ad080d59910b" providerId="ADAL" clId="{927CE344-8BBC-4F77-99A8-4CD1734F6FB4}" dt="2023-08-15T11:20:33.038" v="5653" actId="20577"/>
        <pc:sldMkLst>
          <pc:docMk/>
          <pc:sldMk cId="40507631" sldId="652"/>
        </pc:sldMkLst>
        <pc:spChg chg="mod">
          <ac:chgData name="Stober, Gunter (IAP)" userId="426696fe-89eb-4e24-bc3f-ad080d59910b" providerId="ADAL" clId="{927CE344-8BBC-4F77-99A8-4CD1734F6FB4}" dt="2023-08-15T08:00:07.984" v="4680" actId="207"/>
          <ac:spMkLst>
            <pc:docMk/>
            <pc:sldMk cId="40507631" sldId="652"/>
            <ac:spMk id="2" creationId="{0650F8DC-E551-B287-EC25-F40510227BAE}"/>
          </ac:spMkLst>
        </pc:spChg>
        <pc:spChg chg="mod">
          <ac:chgData name="Stober, Gunter (IAP)" userId="426696fe-89eb-4e24-bc3f-ad080d59910b" providerId="ADAL" clId="{927CE344-8BBC-4F77-99A8-4CD1734F6FB4}" dt="2023-08-15T11:20:33.038" v="5653" actId="20577"/>
          <ac:spMkLst>
            <pc:docMk/>
            <pc:sldMk cId="40507631" sldId="652"/>
            <ac:spMk id="3" creationId="{486B1AAE-C622-F1B0-49F0-BD246EE59643}"/>
          </ac:spMkLst>
        </pc:spChg>
      </pc:sldChg>
      <pc:sldChg chg="del">
        <pc:chgData name="Stober, Gunter (IAP)" userId="426696fe-89eb-4e24-bc3f-ad080d59910b" providerId="ADAL" clId="{927CE344-8BBC-4F77-99A8-4CD1734F6FB4}" dt="2023-08-09T09:10:41.808" v="1" actId="47"/>
        <pc:sldMkLst>
          <pc:docMk/>
          <pc:sldMk cId="1593915084" sldId="653"/>
        </pc:sldMkLst>
      </pc:sldChg>
      <pc:sldChg chg="addSp delSp modSp new mod setBg modAnim chgLayout">
        <pc:chgData name="Stober, Gunter (IAP)" userId="426696fe-89eb-4e24-bc3f-ad080d59910b" providerId="ADAL" clId="{927CE344-8BBC-4F77-99A8-4CD1734F6FB4}" dt="2023-08-15T07:59:47.196" v="4668"/>
        <pc:sldMkLst>
          <pc:docMk/>
          <pc:sldMk cId="2087642534" sldId="653"/>
        </pc:sldMkLst>
        <pc:spChg chg="mod ord">
          <ac:chgData name="Stober, Gunter (IAP)" userId="426696fe-89eb-4e24-bc3f-ad080d59910b" providerId="ADAL" clId="{927CE344-8BBC-4F77-99A8-4CD1734F6FB4}" dt="2023-08-15T07:54:56.288" v="4458" actId="700"/>
          <ac:spMkLst>
            <pc:docMk/>
            <pc:sldMk cId="2087642534" sldId="653"/>
            <ac:spMk id="2" creationId="{AFF6EACF-1783-E40D-F883-D7557121B2E5}"/>
          </ac:spMkLst>
        </pc:spChg>
        <pc:spChg chg="mod ord">
          <ac:chgData name="Stober, Gunter (IAP)" userId="426696fe-89eb-4e24-bc3f-ad080d59910b" providerId="ADAL" clId="{927CE344-8BBC-4F77-99A8-4CD1734F6FB4}" dt="2023-08-15T07:57:05.731" v="4609" actId="20577"/>
          <ac:spMkLst>
            <pc:docMk/>
            <pc:sldMk cId="2087642534" sldId="653"/>
            <ac:spMk id="3" creationId="{ED64F387-EB18-F497-E90D-FC02894262A9}"/>
          </ac:spMkLst>
        </pc:spChg>
        <pc:spChg chg="add del mod">
          <ac:chgData name="Stober, Gunter (IAP)" userId="426696fe-89eb-4e24-bc3f-ad080d59910b" providerId="ADAL" clId="{927CE344-8BBC-4F77-99A8-4CD1734F6FB4}" dt="2023-08-15T07:55:08.473" v="4460" actId="21"/>
          <ac:spMkLst>
            <pc:docMk/>
            <pc:sldMk cId="2087642534" sldId="653"/>
            <ac:spMk id="6" creationId="{FA4DB5AE-554E-E283-E09E-993EE44A9560}"/>
          </ac:spMkLst>
        </pc:spChg>
        <pc:spChg chg="add del mod">
          <ac:chgData name="Stober, Gunter (IAP)" userId="426696fe-89eb-4e24-bc3f-ad080d59910b" providerId="ADAL" clId="{927CE344-8BBC-4F77-99A8-4CD1734F6FB4}" dt="2023-08-15T07:53:54.243" v="4447" actId="478"/>
          <ac:spMkLst>
            <pc:docMk/>
            <pc:sldMk cId="2087642534" sldId="653"/>
            <ac:spMk id="8" creationId="{6D5F127A-864A-EFC9-7FE3-270DA5D16FA1}"/>
          </ac:spMkLst>
        </pc:spChg>
        <pc:spChg chg="add del mod">
          <ac:chgData name="Stober, Gunter (IAP)" userId="426696fe-89eb-4e24-bc3f-ad080d59910b" providerId="ADAL" clId="{927CE344-8BBC-4F77-99A8-4CD1734F6FB4}" dt="2023-08-15T07:55:08.473" v="4460" actId="21"/>
          <ac:spMkLst>
            <pc:docMk/>
            <pc:sldMk cId="2087642534" sldId="653"/>
            <ac:spMk id="9" creationId="{CCC3317E-5AD3-EAFB-ECA3-0FF3FF5D2BA4}"/>
          </ac:spMkLst>
        </pc:spChg>
        <pc:spChg chg="add del mod">
          <ac:chgData name="Stober, Gunter (IAP)" userId="426696fe-89eb-4e24-bc3f-ad080d59910b" providerId="ADAL" clId="{927CE344-8BBC-4F77-99A8-4CD1734F6FB4}" dt="2023-08-15T07:55:02.281" v="4459" actId="478"/>
          <ac:spMkLst>
            <pc:docMk/>
            <pc:sldMk cId="2087642534" sldId="653"/>
            <ac:spMk id="10" creationId="{B164F88D-FAC6-38C2-13E6-483ADD717CAA}"/>
          </ac:spMkLst>
        </pc:spChg>
        <pc:spChg chg="add mod">
          <ac:chgData name="Stober, Gunter (IAP)" userId="426696fe-89eb-4e24-bc3f-ad080d59910b" providerId="ADAL" clId="{927CE344-8BBC-4F77-99A8-4CD1734F6FB4}" dt="2023-08-15T07:55:40.194" v="4476" actId="14100"/>
          <ac:spMkLst>
            <pc:docMk/>
            <pc:sldMk cId="2087642534" sldId="653"/>
            <ac:spMk id="12" creationId="{8D57C339-EFAF-407E-1854-6B31210EABEB}"/>
          </ac:spMkLst>
        </pc:spChg>
        <pc:spChg chg="add del mod">
          <ac:chgData name="Stober, Gunter (IAP)" userId="426696fe-89eb-4e24-bc3f-ad080d59910b" providerId="ADAL" clId="{927CE344-8BBC-4F77-99A8-4CD1734F6FB4}" dt="2023-08-15T07:55:44.215" v="4477" actId="478"/>
          <ac:spMkLst>
            <pc:docMk/>
            <pc:sldMk cId="2087642534" sldId="653"/>
            <ac:spMk id="13" creationId="{001CB898-F139-6462-6930-5C23847FCBF5}"/>
          </ac:spMkLst>
        </pc:spChg>
        <pc:spChg chg="add mod">
          <ac:chgData name="Stober, Gunter (IAP)" userId="426696fe-89eb-4e24-bc3f-ad080d59910b" providerId="ADAL" clId="{927CE344-8BBC-4F77-99A8-4CD1734F6FB4}" dt="2023-08-15T07:55:51.323" v="4479" actId="1076"/>
          <ac:spMkLst>
            <pc:docMk/>
            <pc:sldMk cId="2087642534" sldId="653"/>
            <ac:spMk id="14" creationId="{D2E7F5FD-7346-C1DD-B903-696E6C553F2C}"/>
          </ac:spMkLst>
        </pc:spChg>
        <pc:spChg chg="add mod">
          <ac:chgData name="Stober, Gunter (IAP)" userId="426696fe-89eb-4e24-bc3f-ad080d59910b" providerId="ADAL" clId="{927CE344-8BBC-4F77-99A8-4CD1734F6FB4}" dt="2023-08-15T07:59:39.058" v="4667" actId="164"/>
          <ac:spMkLst>
            <pc:docMk/>
            <pc:sldMk cId="2087642534" sldId="653"/>
            <ac:spMk id="21" creationId="{86E44C5F-8667-FBC2-D8A3-6184FC6E6330}"/>
          </ac:spMkLst>
        </pc:spChg>
        <pc:grpChg chg="add mod">
          <ac:chgData name="Stober, Gunter (IAP)" userId="426696fe-89eb-4e24-bc3f-ad080d59910b" providerId="ADAL" clId="{927CE344-8BBC-4F77-99A8-4CD1734F6FB4}" dt="2023-08-15T07:59:39.058" v="4667" actId="164"/>
          <ac:grpSpMkLst>
            <pc:docMk/>
            <pc:sldMk cId="2087642534" sldId="653"/>
            <ac:grpSpMk id="22" creationId="{0E166511-BF73-93CE-E39D-15DA23F48E01}"/>
          </ac:grpSpMkLst>
        </pc:grpChg>
        <pc:picChg chg="add del mod">
          <ac:chgData name="Stober, Gunter (IAP)" userId="426696fe-89eb-4e24-bc3f-ad080d59910b" providerId="ADAL" clId="{927CE344-8BBC-4F77-99A8-4CD1734F6FB4}" dt="2023-08-15T07:53:04.659" v="4434"/>
          <ac:picMkLst>
            <pc:docMk/>
            <pc:sldMk cId="2087642534" sldId="653"/>
            <ac:picMk id="4" creationId="{C307B6F2-0718-DF92-A940-1175020389E4}"/>
          </ac:picMkLst>
        </pc:picChg>
        <pc:picChg chg="add del mod">
          <ac:chgData name="Stober, Gunter (IAP)" userId="426696fe-89eb-4e24-bc3f-ad080d59910b" providerId="ADAL" clId="{927CE344-8BBC-4F77-99A8-4CD1734F6FB4}" dt="2023-08-15T07:55:08.473" v="4460" actId="21"/>
          <ac:picMkLst>
            <pc:docMk/>
            <pc:sldMk cId="2087642534" sldId="653"/>
            <ac:picMk id="5" creationId="{B0A738E0-0212-BA10-F4C2-5BB4FCFCFC37}"/>
          </ac:picMkLst>
        </pc:picChg>
        <pc:picChg chg="add del mod">
          <ac:chgData name="Stober, Gunter (IAP)" userId="426696fe-89eb-4e24-bc3f-ad080d59910b" providerId="ADAL" clId="{927CE344-8BBC-4F77-99A8-4CD1734F6FB4}" dt="2023-08-15T07:53:50.873" v="4445" actId="478"/>
          <ac:picMkLst>
            <pc:docMk/>
            <pc:sldMk cId="2087642534" sldId="653"/>
            <ac:picMk id="7" creationId="{DB608A75-F02B-3801-F2D7-E281E6D3D0E1}"/>
          </ac:picMkLst>
        </pc:picChg>
        <pc:picChg chg="add mod">
          <ac:chgData name="Stober, Gunter (IAP)" userId="426696fe-89eb-4e24-bc3f-ad080d59910b" providerId="ADAL" clId="{927CE344-8BBC-4F77-99A8-4CD1734F6FB4}" dt="2023-08-15T07:55:28.137" v="4473" actId="14100"/>
          <ac:picMkLst>
            <pc:docMk/>
            <pc:sldMk cId="2087642534" sldId="653"/>
            <ac:picMk id="11" creationId="{8980B790-62AA-4B4F-950B-A00D1087A7A7}"/>
          </ac:picMkLst>
        </pc:picChg>
        <pc:picChg chg="add del mod">
          <ac:chgData name="Stober, Gunter (IAP)" userId="426696fe-89eb-4e24-bc3f-ad080d59910b" providerId="ADAL" clId="{927CE344-8BBC-4F77-99A8-4CD1734F6FB4}" dt="2023-08-15T07:58:30.941" v="4624" actId="478"/>
          <ac:picMkLst>
            <pc:docMk/>
            <pc:sldMk cId="2087642534" sldId="653"/>
            <ac:picMk id="16" creationId="{65D02731-E2DC-4B60-CC37-1570C0789A2A}"/>
          </ac:picMkLst>
        </pc:picChg>
        <pc:picChg chg="add del mod">
          <ac:chgData name="Stober, Gunter (IAP)" userId="426696fe-89eb-4e24-bc3f-ad080d59910b" providerId="ADAL" clId="{927CE344-8BBC-4F77-99A8-4CD1734F6FB4}" dt="2023-08-15T07:58:30.171" v="4623" actId="478"/>
          <ac:picMkLst>
            <pc:docMk/>
            <pc:sldMk cId="2087642534" sldId="653"/>
            <ac:picMk id="18" creationId="{DF3780C8-36F2-2F60-683D-D61A306E0653}"/>
          </ac:picMkLst>
        </pc:picChg>
        <pc:picChg chg="add mod">
          <ac:chgData name="Stober, Gunter (IAP)" userId="426696fe-89eb-4e24-bc3f-ad080d59910b" providerId="ADAL" clId="{927CE344-8BBC-4F77-99A8-4CD1734F6FB4}" dt="2023-08-15T07:59:39.058" v="4667" actId="164"/>
          <ac:picMkLst>
            <pc:docMk/>
            <pc:sldMk cId="2087642534" sldId="653"/>
            <ac:picMk id="20" creationId="{ED454EAB-BA3A-F22F-8A42-F27591E361D9}"/>
          </ac:picMkLst>
        </pc:picChg>
      </pc:sldChg>
      <pc:sldChg chg="del">
        <pc:chgData name="Stober, Gunter (IAP)" userId="426696fe-89eb-4e24-bc3f-ad080d59910b" providerId="ADAL" clId="{927CE344-8BBC-4F77-99A8-4CD1734F6FB4}" dt="2023-08-09T09:10:41.808" v="1" actId="47"/>
        <pc:sldMkLst>
          <pc:docMk/>
          <pc:sldMk cId="1534378" sldId="660"/>
        </pc:sldMkLst>
      </pc:sldChg>
      <pc:sldChg chg="del">
        <pc:chgData name="Stober, Gunter (IAP)" userId="426696fe-89eb-4e24-bc3f-ad080d59910b" providerId="ADAL" clId="{927CE344-8BBC-4F77-99A8-4CD1734F6FB4}" dt="2023-08-09T09:10:41.808" v="1" actId="47"/>
        <pc:sldMkLst>
          <pc:docMk/>
          <pc:sldMk cId="0" sldId="661"/>
        </pc:sldMkLst>
      </pc:sldChg>
      <pc:sldChg chg="del">
        <pc:chgData name="Stober, Gunter (IAP)" userId="426696fe-89eb-4e24-bc3f-ad080d59910b" providerId="ADAL" clId="{927CE344-8BBC-4F77-99A8-4CD1734F6FB4}" dt="2023-08-09T09:10:41.808" v="1" actId="47"/>
        <pc:sldMkLst>
          <pc:docMk/>
          <pc:sldMk cId="0" sldId="662"/>
        </pc:sldMkLst>
      </pc:sldChg>
      <pc:sldChg chg="del">
        <pc:chgData name="Stober, Gunter (IAP)" userId="426696fe-89eb-4e24-bc3f-ad080d59910b" providerId="ADAL" clId="{927CE344-8BBC-4F77-99A8-4CD1734F6FB4}" dt="2023-08-09T09:10:41.808" v="1" actId="47"/>
        <pc:sldMkLst>
          <pc:docMk/>
          <pc:sldMk cId="1125594388" sldId="665"/>
        </pc:sldMkLst>
      </pc:sldChg>
      <pc:sldChg chg="del">
        <pc:chgData name="Stober, Gunter (IAP)" userId="426696fe-89eb-4e24-bc3f-ad080d59910b" providerId="ADAL" clId="{927CE344-8BBC-4F77-99A8-4CD1734F6FB4}" dt="2023-08-09T09:10:41.808" v="1" actId="47"/>
        <pc:sldMkLst>
          <pc:docMk/>
          <pc:sldMk cId="0" sldId="712"/>
        </pc:sldMkLst>
      </pc:sldChg>
      <pc:sldChg chg="del">
        <pc:chgData name="Stober, Gunter (IAP)" userId="426696fe-89eb-4e24-bc3f-ad080d59910b" providerId="ADAL" clId="{927CE344-8BBC-4F77-99A8-4CD1734F6FB4}" dt="2023-08-09T09:10:41.808" v="1" actId="47"/>
        <pc:sldMkLst>
          <pc:docMk/>
          <pc:sldMk cId="0" sldId="833"/>
        </pc:sldMkLst>
      </pc:sldChg>
      <pc:sldChg chg="del">
        <pc:chgData name="Stober, Gunter (IAP)" userId="426696fe-89eb-4e24-bc3f-ad080d59910b" providerId="ADAL" clId="{927CE344-8BBC-4F77-99A8-4CD1734F6FB4}" dt="2023-08-09T09:10:41.808" v="1" actId="47"/>
        <pc:sldMkLst>
          <pc:docMk/>
          <pc:sldMk cId="0" sldId="834"/>
        </pc:sldMkLst>
      </pc:sldChg>
      <pc:sldChg chg="del">
        <pc:chgData name="Stober, Gunter (IAP)" userId="426696fe-89eb-4e24-bc3f-ad080d59910b" providerId="ADAL" clId="{927CE344-8BBC-4F77-99A8-4CD1734F6FB4}" dt="2023-08-09T09:10:41.808" v="1" actId="47"/>
        <pc:sldMkLst>
          <pc:docMk/>
          <pc:sldMk cId="0" sldId="835"/>
        </pc:sldMkLst>
      </pc:sldChg>
      <pc:sldChg chg="del">
        <pc:chgData name="Stober, Gunter (IAP)" userId="426696fe-89eb-4e24-bc3f-ad080d59910b" providerId="ADAL" clId="{927CE344-8BBC-4F77-99A8-4CD1734F6FB4}" dt="2023-08-09T09:10:41.808" v="1" actId="47"/>
        <pc:sldMkLst>
          <pc:docMk/>
          <pc:sldMk cId="0" sldId="836"/>
        </pc:sldMkLst>
      </pc:sldChg>
      <pc:sldChg chg="del">
        <pc:chgData name="Stober, Gunter (IAP)" userId="426696fe-89eb-4e24-bc3f-ad080d59910b" providerId="ADAL" clId="{927CE344-8BBC-4F77-99A8-4CD1734F6FB4}" dt="2023-08-09T09:10:41.808" v="1" actId="47"/>
        <pc:sldMkLst>
          <pc:docMk/>
          <pc:sldMk cId="0" sldId="837"/>
        </pc:sldMkLst>
      </pc:sldChg>
      <pc:sldChg chg="del">
        <pc:chgData name="Stober, Gunter (IAP)" userId="426696fe-89eb-4e24-bc3f-ad080d59910b" providerId="ADAL" clId="{927CE344-8BBC-4F77-99A8-4CD1734F6FB4}" dt="2023-08-09T09:10:41.808" v="1" actId="47"/>
        <pc:sldMkLst>
          <pc:docMk/>
          <pc:sldMk cId="0" sldId="838"/>
        </pc:sldMkLst>
      </pc:sldChg>
      <pc:sldChg chg="del">
        <pc:chgData name="Stober, Gunter (IAP)" userId="426696fe-89eb-4e24-bc3f-ad080d59910b" providerId="ADAL" clId="{927CE344-8BBC-4F77-99A8-4CD1734F6FB4}" dt="2023-08-09T09:10:41.808" v="1" actId="47"/>
        <pc:sldMkLst>
          <pc:docMk/>
          <pc:sldMk cId="0" sldId="839"/>
        </pc:sldMkLst>
      </pc:sldChg>
      <pc:sldChg chg="del">
        <pc:chgData name="Stober, Gunter (IAP)" userId="426696fe-89eb-4e24-bc3f-ad080d59910b" providerId="ADAL" clId="{927CE344-8BBC-4F77-99A8-4CD1734F6FB4}" dt="2023-08-09T09:10:41.808" v="1" actId="47"/>
        <pc:sldMkLst>
          <pc:docMk/>
          <pc:sldMk cId="1149676228" sldId="842"/>
        </pc:sldMkLst>
      </pc:sldChg>
      <pc:sldChg chg="del">
        <pc:chgData name="Stober, Gunter (IAP)" userId="426696fe-89eb-4e24-bc3f-ad080d59910b" providerId="ADAL" clId="{927CE344-8BBC-4F77-99A8-4CD1734F6FB4}" dt="2023-08-09T09:10:41.808" v="1" actId="47"/>
        <pc:sldMkLst>
          <pc:docMk/>
          <pc:sldMk cId="3848138171" sldId="843"/>
        </pc:sldMkLst>
      </pc:sldChg>
    </pc:docChg>
  </pc:docChgLst>
  <pc:docChgLst>
    <pc:chgData name="Stober, Gunter (IAP)" userId="426696fe-89eb-4e24-bc3f-ad080d59910b" providerId="ADAL" clId="{75151827-BE9B-47FB-B851-25736F9DC54E}"/>
    <pc:docChg chg="addSld modSld">
      <pc:chgData name="Stober, Gunter (IAP)" userId="426696fe-89eb-4e24-bc3f-ad080d59910b" providerId="ADAL" clId="{75151827-BE9B-47FB-B851-25736F9DC54E}" dt="2023-08-30T06:49:58.589" v="2" actId="404"/>
      <pc:docMkLst>
        <pc:docMk/>
      </pc:docMkLst>
      <pc:sldChg chg="modSp add">
        <pc:chgData name="Stober, Gunter (IAP)" userId="426696fe-89eb-4e24-bc3f-ad080d59910b" providerId="ADAL" clId="{75151827-BE9B-47FB-B851-25736F9DC54E}" dt="2023-08-30T06:49:58.589" v="2" actId="404"/>
        <pc:sldMkLst>
          <pc:docMk/>
          <pc:sldMk cId="4216692453" sldId="525"/>
        </pc:sldMkLst>
        <pc:spChg chg="mod">
          <ac:chgData name="Stober, Gunter (IAP)" userId="426696fe-89eb-4e24-bc3f-ad080d59910b" providerId="ADAL" clId="{75151827-BE9B-47FB-B851-25736F9DC54E}" dt="2023-08-30T06:49:58.589" v="2" actId="404"/>
          <ac:spMkLst>
            <pc:docMk/>
            <pc:sldMk cId="4216692453" sldId="525"/>
            <ac:spMk id="3" creationId="{850D56AF-2FF0-4EEA-A838-318B35DDBA8B}"/>
          </ac:spMkLst>
        </pc:spChg>
      </pc:sldChg>
    </pc:docChg>
  </pc:docChgLst>
  <pc:docChgLst>
    <pc:chgData name="Stober, Gunter (IAP)" userId="426696fe-89eb-4e24-bc3f-ad080d59910b" providerId="ADAL" clId="{A00CBEC8-2411-4D64-BF13-CD4A36D13260}"/>
    <pc:docChg chg="custSel addSld delSld modSld">
      <pc:chgData name="Stober, Gunter (IAP)" userId="426696fe-89eb-4e24-bc3f-ad080d59910b" providerId="ADAL" clId="{A00CBEC8-2411-4D64-BF13-CD4A36D13260}" dt="2023-08-07T14:49:28.359" v="669" actId="20577"/>
      <pc:docMkLst>
        <pc:docMk/>
      </pc:docMkLst>
      <pc:sldChg chg="delSp modSp mod">
        <pc:chgData name="Stober, Gunter (IAP)" userId="426696fe-89eb-4e24-bc3f-ad080d59910b" providerId="ADAL" clId="{A00CBEC8-2411-4D64-BF13-CD4A36D13260}" dt="2023-08-07T13:17:11.050" v="52" actId="478"/>
        <pc:sldMkLst>
          <pc:docMk/>
          <pc:sldMk cId="0" sldId="259"/>
        </pc:sldMkLst>
        <pc:spChg chg="mod">
          <ac:chgData name="Stober, Gunter (IAP)" userId="426696fe-89eb-4e24-bc3f-ad080d59910b" providerId="ADAL" clId="{A00CBEC8-2411-4D64-BF13-CD4A36D13260}" dt="2023-08-07T13:16:37.816" v="34" actId="20577"/>
          <ac:spMkLst>
            <pc:docMk/>
            <pc:sldMk cId="0" sldId="259"/>
            <ac:spMk id="4099" creationId="{8F50C0BE-686E-FE5C-6944-9D26F32E0D4D}"/>
          </ac:spMkLst>
        </pc:spChg>
        <pc:spChg chg="mod">
          <ac:chgData name="Stober, Gunter (IAP)" userId="426696fe-89eb-4e24-bc3f-ad080d59910b" providerId="ADAL" clId="{A00CBEC8-2411-4D64-BF13-CD4A36D13260}" dt="2023-08-07T13:17:08.006" v="50" actId="404"/>
          <ac:spMkLst>
            <pc:docMk/>
            <pc:sldMk cId="0" sldId="259"/>
            <ac:spMk id="4100" creationId="{8B25DAEC-7804-831D-2C68-57F07CBC0A53}"/>
          </ac:spMkLst>
        </pc:spChg>
        <pc:spChg chg="del mod">
          <ac:chgData name="Stober, Gunter (IAP)" userId="426696fe-89eb-4e24-bc3f-ad080d59910b" providerId="ADAL" clId="{A00CBEC8-2411-4D64-BF13-CD4A36D13260}" dt="2023-08-07T13:17:11.050" v="52" actId="478"/>
          <ac:spMkLst>
            <pc:docMk/>
            <pc:sldMk cId="0" sldId="259"/>
            <ac:spMk id="4101" creationId="{1DFC39C9-7E73-8EF9-ED15-905B8930EDC9}"/>
          </ac:spMkLst>
        </pc:spChg>
        <pc:picChg chg="del">
          <ac:chgData name="Stober, Gunter (IAP)" userId="426696fe-89eb-4e24-bc3f-ad080d59910b" providerId="ADAL" clId="{A00CBEC8-2411-4D64-BF13-CD4A36D13260}" dt="2023-08-07T13:17:09.976" v="51" actId="478"/>
          <ac:picMkLst>
            <pc:docMk/>
            <pc:sldMk cId="0" sldId="259"/>
            <ac:picMk id="4103" creationId="{185F297C-E26D-6EDD-4E25-3E2FE28C16D1}"/>
          </ac:picMkLst>
        </pc:picChg>
      </pc:sldChg>
      <pc:sldChg chg="modSp add">
        <pc:chgData name="Stober, Gunter (IAP)" userId="426696fe-89eb-4e24-bc3f-ad080d59910b" providerId="ADAL" clId="{A00CBEC8-2411-4D64-BF13-CD4A36D13260}" dt="2023-08-07T13:22:53.632" v="63" actId="1076"/>
        <pc:sldMkLst>
          <pc:docMk/>
          <pc:sldMk cId="0" sldId="475"/>
        </pc:sldMkLst>
        <pc:spChg chg="mod">
          <ac:chgData name="Stober, Gunter (IAP)" userId="426696fe-89eb-4e24-bc3f-ad080d59910b" providerId="ADAL" clId="{A00CBEC8-2411-4D64-BF13-CD4A36D13260}" dt="2023-08-07T13:22:51.064" v="62" actId="14100"/>
          <ac:spMkLst>
            <pc:docMk/>
            <pc:sldMk cId="0" sldId="475"/>
            <ac:spMk id="7" creationId="{C277CE22-BBCA-94A8-9CDC-E6FF483FE862}"/>
          </ac:spMkLst>
        </pc:spChg>
        <pc:spChg chg="mod">
          <ac:chgData name="Stober, Gunter (IAP)" userId="426696fe-89eb-4e24-bc3f-ad080d59910b" providerId="ADAL" clId="{A00CBEC8-2411-4D64-BF13-CD4A36D13260}" dt="2023-08-07T13:22:51.064" v="62" actId="14100"/>
          <ac:spMkLst>
            <pc:docMk/>
            <pc:sldMk cId="0" sldId="475"/>
            <ac:spMk id="16391" creationId="{BC57E222-0A6B-83C4-360B-EFB93183BDCF}"/>
          </ac:spMkLst>
        </pc:spChg>
        <pc:grpChg chg="mod">
          <ac:chgData name="Stober, Gunter (IAP)" userId="426696fe-89eb-4e24-bc3f-ad080d59910b" providerId="ADAL" clId="{A00CBEC8-2411-4D64-BF13-CD4A36D13260}" dt="2023-08-07T13:22:51.064" v="62" actId="14100"/>
          <ac:grpSpMkLst>
            <pc:docMk/>
            <pc:sldMk cId="0" sldId="475"/>
            <ac:grpSpMk id="16388" creationId="{AF9200DE-205C-027D-9E0F-861C79A4AA26}"/>
          </ac:grpSpMkLst>
        </pc:grpChg>
        <pc:picChg chg="mod">
          <ac:chgData name="Stober, Gunter (IAP)" userId="426696fe-89eb-4e24-bc3f-ad080d59910b" providerId="ADAL" clId="{A00CBEC8-2411-4D64-BF13-CD4A36D13260}" dt="2023-08-07T13:22:53.632" v="63" actId="1076"/>
          <ac:picMkLst>
            <pc:docMk/>
            <pc:sldMk cId="0" sldId="475"/>
            <ac:picMk id="16387" creationId="{3BF9EAA9-FC6D-BFCE-5891-919E525DF191}"/>
          </ac:picMkLst>
        </pc:picChg>
        <pc:picChg chg="mod">
          <ac:chgData name="Stober, Gunter (IAP)" userId="426696fe-89eb-4e24-bc3f-ad080d59910b" providerId="ADAL" clId="{A00CBEC8-2411-4D64-BF13-CD4A36D13260}" dt="2023-08-07T13:22:51.064" v="62" actId="14100"/>
          <ac:picMkLst>
            <pc:docMk/>
            <pc:sldMk cId="0" sldId="475"/>
            <ac:picMk id="16390" creationId="{71709E5F-9B18-ED64-F6E5-0F268E8934EF}"/>
          </ac:picMkLst>
        </pc:picChg>
      </pc:sldChg>
      <pc:sldChg chg="addSp delSp modSp add mod">
        <pc:chgData name="Stober, Gunter (IAP)" userId="426696fe-89eb-4e24-bc3f-ad080d59910b" providerId="ADAL" clId="{A00CBEC8-2411-4D64-BF13-CD4A36D13260}" dt="2023-08-07T14:43:51.130" v="573" actId="14100"/>
        <pc:sldMkLst>
          <pc:docMk/>
          <pc:sldMk cId="0" sldId="478"/>
        </pc:sldMkLst>
        <pc:spChg chg="mod">
          <ac:chgData name="Stober, Gunter (IAP)" userId="426696fe-89eb-4e24-bc3f-ad080d59910b" providerId="ADAL" clId="{A00CBEC8-2411-4D64-BF13-CD4A36D13260}" dt="2023-08-07T13:20:53.923" v="56" actId="1076"/>
          <ac:spMkLst>
            <pc:docMk/>
            <pc:sldMk cId="0" sldId="478"/>
            <ac:spMk id="4" creationId="{1182770A-54CF-6242-FE5C-30347D7ADA5D}"/>
          </ac:spMkLst>
        </pc:spChg>
        <pc:picChg chg="add mod">
          <ac:chgData name="Stober, Gunter (IAP)" userId="426696fe-89eb-4e24-bc3f-ad080d59910b" providerId="ADAL" clId="{A00CBEC8-2411-4D64-BF13-CD4A36D13260}" dt="2023-08-07T14:43:51.130" v="573" actId="14100"/>
          <ac:picMkLst>
            <pc:docMk/>
            <pc:sldMk cId="0" sldId="478"/>
            <ac:picMk id="2" creationId="{B88DF949-E306-B015-78C0-773A2656A1F6}"/>
          </ac:picMkLst>
        </pc:picChg>
        <pc:picChg chg="del">
          <ac:chgData name="Stober, Gunter (IAP)" userId="426696fe-89eb-4e24-bc3f-ad080d59910b" providerId="ADAL" clId="{A00CBEC8-2411-4D64-BF13-CD4A36D13260}" dt="2023-08-07T14:43:29.717" v="570" actId="478"/>
          <ac:picMkLst>
            <pc:docMk/>
            <pc:sldMk cId="0" sldId="478"/>
            <ac:picMk id="22533" creationId="{DFF9712A-BCAC-8D3A-E60E-ECC9EC9CCC74}"/>
          </ac:picMkLst>
        </pc:picChg>
      </pc:sldChg>
      <pc:sldChg chg="add">
        <pc:chgData name="Stober, Gunter (IAP)" userId="426696fe-89eb-4e24-bc3f-ad080d59910b" providerId="ADAL" clId="{A00CBEC8-2411-4D64-BF13-CD4A36D13260}" dt="2023-08-07T13:20:38.649" v="55"/>
        <pc:sldMkLst>
          <pc:docMk/>
          <pc:sldMk cId="0" sldId="479"/>
        </pc:sldMkLst>
      </pc:sldChg>
      <pc:sldChg chg="addSp modSp add mod">
        <pc:chgData name="Stober, Gunter (IAP)" userId="426696fe-89eb-4e24-bc3f-ad080d59910b" providerId="ADAL" clId="{A00CBEC8-2411-4D64-BF13-CD4A36D13260}" dt="2023-08-07T14:04:58.953" v="118" actId="1076"/>
        <pc:sldMkLst>
          <pc:docMk/>
          <pc:sldMk cId="0" sldId="480"/>
        </pc:sldMkLst>
        <pc:spChg chg="mod">
          <ac:chgData name="Stober, Gunter (IAP)" userId="426696fe-89eb-4e24-bc3f-ad080d59910b" providerId="ADAL" clId="{A00CBEC8-2411-4D64-BF13-CD4A36D13260}" dt="2023-08-07T14:04:51.474" v="116" actId="1076"/>
          <ac:spMkLst>
            <pc:docMk/>
            <pc:sldMk cId="0" sldId="480"/>
            <ac:spMk id="6" creationId="{6F3D0598-D7F4-1374-CEFF-4EFB4A8BFBE5}"/>
          </ac:spMkLst>
        </pc:spChg>
        <pc:spChg chg="mod">
          <ac:chgData name="Stober, Gunter (IAP)" userId="426696fe-89eb-4e24-bc3f-ad080d59910b" providerId="ADAL" clId="{A00CBEC8-2411-4D64-BF13-CD4A36D13260}" dt="2023-08-07T14:04:40.074" v="111" actId="1076"/>
          <ac:spMkLst>
            <pc:docMk/>
            <pc:sldMk cId="0" sldId="480"/>
            <ac:spMk id="9" creationId="{204635F2-BC07-42AE-8248-1B07EEFFB984}"/>
          </ac:spMkLst>
        </pc:spChg>
        <pc:picChg chg="add mod">
          <ac:chgData name="Stober, Gunter (IAP)" userId="426696fe-89eb-4e24-bc3f-ad080d59910b" providerId="ADAL" clId="{A00CBEC8-2411-4D64-BF13-CD4A36D13260}" dt="2023-08-07T14:04:55.762" v="117" actId="1076"/>
          <ac:picMkLst>
            <pc:docMk/>
            <pc:sldMk cId="0" sldId="480"/>
            <ac:picMk id="3" creationId="{8AF91792-FA68-E8A5-393C-77C6CD1E2C73}"/>
          </ac:picMkLst>
        </pc:picChg>
        <pc:picChg chg="mod">
          <ac:chgData name="Stober, Gunter (IAP)" userId="426696fe-89eb-4e24-bc3f-ad080d59910b" providerId="ADAL" clId="{A00CBEC8-2411-4D64-BF13-CD4A36D13260}" dt="2023-08-07T14:04:58.953" v="118" actId="1076"/>
          <ac:picMkLst>
            <pc:docMk/>
            <pc:sldMk cId="0" sldId="480"/>
            <ac:picMk id="24579" creationId="{36801A25-0056-4726-7E0E-EF58C911DA62}"/>
          </ac:picMkLst>
        </pc:picChg>
        <pc:picChg chg="mod">
          <ac:chgData name="Stober, Gunter (IAP)" userId="426696fe-89eb-4e24-bc3f-ad080d59910b" providerId="ADAL" clId="{A00CBEC8-2411-4D64-BF13-CD4A36D13260}" dt="2023-08-07T14:04:40.074" v="111" actId="1076"/>
          <ac:picMkLst>
            <pc:docMk/>
            <pc:sldMk cId="0" sldId="480"/>
            <ac:picMk id="24584" creationId="{B5AC9EAF-05D2-75D3-F428-1026E1E98C34}"/>
          </ac:picMkLst>
        </pc:picChg>
        <pc:picChg chg="mod">
          <ac:chgData name="Stober, Gunter (IAP)" userId="426696fe-89eb-4e24-bc3f-ad080d59910b" providerId="ADAL" clId="{A00CBEC8-2411-4D64-BF13-CD4A36D13260}" dt="2023-08-07T14:04:48.074" v="115" actId="1076"/>
          <ac:picMkLst>
            <pc:docMk/>
            <pc:sldMk cId="0" sldId="480"/>
            <ac:picMk id="77827" creationId="{4E2B5B19-7A69-6BC3-E11A-46C08677ED67}"/>
          </ac:picMkLst>
        </pc:picChg>
      </pc:sldChg>
      <pc:sldChg chg="addSp delSp modSp add mod">
        <pc:chgData name="Stober, Gunter (IAP)" userId="426696fe-89eb-4e24-bc3f-ad080d59910b" providerId="ADAL" clId="{A00CBEC8-2411-4D64-BF13-CD4A36D13260}" dt="2023-08-07T14:19:07.032" v="538" actId="1076"/>
        <pc:sldMkLst>
          <pc:docMk/>
          <pc:sldMk cId="0" sldId="482"/>
        </pc:sldMkLst>
        <pc:spChg chg="mod">
          <ac:chgData name="Stober, Gunter (IAP)" userId="426696fe-89eb-4e24-bc3f-ad080d59910b" providerId="ADAL" clId="{A00CBEC8-2411-4D64-BF13-CD4A36D13260}" dt="2023-08-07T14:02:34.686" v="82" actId="14100"/>
          <ac:spMkLst>
            <pc:docMk/>
            <pc:sldMk cId="0" sldId="482"/>
            <ac:spMk id="5" creationId="{5A18C83B-F346-AA01-5692-8AA3A4350DD5}"/>
          </ac:spMkLst>
        </pc:spChg>
        <pc:spChg chg="mod">
          <ac:chgData name="Stober, Gunter (IAP)" userId="426696fe-89eb-4e24-bc3f-ad080d59910b" providerId="ADAL" clId="{A00CBEC8-2411-4D64-BF13-CD4A36D13260}" dt="2023-08-07T14:19:07.032" v="538" actId="1076"/>
          <ac:spMkLst>
            <pc:docMk/>
            <pc:sldMk cId="0" sldId="482"/>
            <ac:spMk id="25604" creationId="{8FBBBDFB-CA77-A6F5-2B01-95D5CEFD6AB5}"/>
          </ac:spMkLst>
        </pc:spChg>
        <pc:picChg chg="add mod">
          <ac:chgData name="Stober, Gunter (IAP)" userId="426696fe-89eb-4e24-bc3f-ad080d59910b" providerId="ADAL" clId="{A00CBEC8-2411-4D64-BF13-CD4A36D13260}" dt="2023-08-07T13:56:26.797" v="70" actId="1076"/>
          <ac:picMkLst>
            <pc:docMk/>
            <pc:sldMk cId="0" sldId="482"/>
            <ac:picMk id="3" creationId="{52BFF63F-5B50-8816-5580-4F8EF9A10963}"/>
          </ac:picMkLst>
        </pc:picChg>
        <pc:picChg chg="add del mod">
          <ac:chgData name="Stober, Gunter (IAP)" userId="426696fe-89eb-4e24-bc3f-ad080d59910b" providerId="ADAL" clId="{A00CBEC8-2411-4D64-BF13-CD4A36D13260}" dt="2023-08-07T13:57:11.203" v="74" actId="478"/>
          <ac:picMkLst>
            <pc:docMk/>
            <pc:sldMk cId="0" sldId="482"/>
            <ac:picMk id="6" creationId="{CB4714CA-85CE-F92C-E818-6F35E4D73F73}"/>
          </ac:picMkLst>
        </pc:picChg>
        <pc:picChg chg="add mod">
          <ac:chgData name="Stober, Gunter (IAP)" userId="426696fe-89eb-4e24-bc3f-ad080d59910b" providerId="ADAL" clId="{A00CBEC8-2411-4D64-BF13-CD4A36D13260}" dt="2023-08-07T14:02:18.591" v="79" actId="14100"/>
          <ac:picMkLst>
            <pc:docMk/>
            <pc:sldMk cId="0" sldId="482"/>
            <ac:picMk id="8" creationId="{DE7325CF-D1BD-25DA-2265-330FC14C55A8}"/>
          </ac:picMkLst>
        </pc:picChg>
        <pc:picChg chg="del">
          <ac:chgData name="Stober, Gunter (IAP)" userId="426696fe-89eb-4e24-bc3f-ad080d59910b" providerId="ADAL" clId="{A00CBEC8-2411-4D64-BF13-CD4A36D13260}" dt="2023-08-07T13:54:59.572" v="64" actId="478"/>
          <ac:picMkLst>
            <pc:docMk/>
            <pc:sldMk cId="0" sldId="482"/>
            <ac:picMk id="25603" creationId="{2A57AD87-6B7D-6DCA-15C6-CA4C9914B3DF}"/>
          </ac:picMkLst>
        </pc:picChg>
        <pc:picChg chg="del">
          <ac:chgData name="Stober, Gunter (IAP)" userId="426696fe-89eb-4e24-bc3f-ad080d59910b" providerId="ADAL" clId="{A00CBEC8-2411-4D64-BF13-CD4A36D13260}" dt="2023-08-07T13:55:02.262" v="65" actId="478"/>
          <ac:picMkLst>
            <pc:docMk/>
            <pc:sldMk cId="0" sldId="482"/>
            <ac:picMk id="25605" creationId="{84D18E6E-9CC1-53E3-3A3C-DE503FE8A740}"/>
          </ac:picMkLst>
        </pc:picChg>
      </pc:sldChg>
      <pc:sldChg chg="add">
        <pc:chgData name="Stober, Gunter (IAP)" userId="426696fe-89eb-4e24-bc3f-ad080d59910b" providerId="ADAL" clId="{A00CBEC8-2411-4D64-BF13-CD4A36D13260}" dt="2023-08-07T13:20:38.649" v="55"/>
        <pc:sldMkLst>
          <pc:docMk/>
          <pc:sldMk cId="0" sldId="483"/>
        </pc:sldMkLst>
      </pc:sldChg>
      <pc:sldChg chg="modSp add mod">
        <pc:chgData name="Stober, Gunter (IAP)" userId="426696fe-89eb-4e24-bc3f-ad080d59910b" providerId="ADAL" clId="{A00CBEC8-2411-4D64-BF13-CD4A36D13260}" dt="2023-08-07T14:08:30.201" v="218" actId="20577"/>
        <pc:sldMkLst>
          <pc:docMk/>
          <pc:sldMk cId="0" sldId="484"/>
        </pc:sldMkLst>
        <pc:spChg chg="mod">
          <ac:chgData name="Stober, Gunter (IAP)" userId="426696fe-89eb-4e24-bc3f-ad080d59910b" providerId="ADAL" clId="{A00CBEC8-2411-4D64-BF13-CD4A36D13260}" dt="2023-08-07T14:08:30.201" v="218" actId="20577"/>
          <ac:spMkLst>
            <pc:docMk/>
            <pc:sldMk cId="0" sldId="484"/>
            <ac:spMk id="27651" creationId="{A40A110C-3186-F1DB-4326-4B18EF271344}"/>
          </ac:spMkLst>
        </pc:spChg>
        <pc:picChg chg="mod">
          <ac:chgData name="Stober, Gunter (IAP)" userId="426696fe-89eb-4e24-bc3f-ad080d59910b" providerId="ADAL" clId="{A00CBEC8-2411-4D64-BF13-CD4A36D13260}" dt="2023-08-07T14:06:12.243" v="126" actId="1076"/>
          <ac:picMkLst>
            <pc:docMk/>
            <pc:sldMk cId="0" sldId="484"/>
            <ac:picMk id="27652" creationId="{E157A381-80CE-9817-739C-C580AF9ECC20}"/>
          </ac:picMkLst>
        </pc:picChg>
        <pc:picChg chg="mod">
          <ac:chgData name="Stober, Gunter (IAP)" userId="426696fe-89eb-4e24-bc3f-ad080d59910b" providerId="ADAL" clId="{A00CBEC8-2411-4D64-BF13-CD4A36D13260}" dt="2023-08-07T14:06:15.331" v="127" actId="1076"/>
          <ac:picMkLst>
            <pc:docMk/>
            <pc:sldMk cId="0" sldId="484"/>
            <ac:picMk id="27653" creationId="{F344CBC3-6B9C-A2CD-D000-35474F4BF8C1}"/>
          </ac:picMkLst>
        </pc:picChg>
      </pc:sldChg>
      <pc:sldChg chg="addSp delSp modSp add mod modAnim">
        <pc:chgData name="Stober, Gunter (IAP)" userId="426696fe-89eb-4e24-bc3f-ad080d59910b" providerId="ADAL" clId="{A00CBEC8-2411-4D64-BF13-CD4A36D13260}" dt="2023-08-07T14:22:51.472" v="553" actId="20577"/>
        <pc:sldMkLst>
          <pc:docMk/>
          <pc:sldMk cId="0" sldId="486"/>
        </pc:sldMkLst>
        <pc:spChg chg="mod">
          <ac:chgData name="Stober, Gunter (IAP)" userId="426696fe-89eb-4e24-bc3f-ad080d59910b" providerId="ADAL" clId="{A00CBEC8-2411-4D64-BF13-CD4A36D13260}" dt="2023-08-07T14:17:41.696" v="512" actId="1036"/>
          <ac:spMkLst>
            <pc:docMk/>
            <pc:sldMk cId="0" sldId="486"/>
            <ac:spMk id="6" creationId="{BBBD5E05-62E7-21CC-544B-8DADE6DA432E}"/>
          </ac:spMkLst>
        </pc:spChg>
        <pc:spChg chg="mod">
          <ac:chgData name="Stober, Gunter (IAP)" userId="426696fe-89eb-4e24-bc3f-ad080d59910b" providerId="ADAL" clId="{A00CBEC8-2411-4D64-BF13-CD4A36D13260}" dt="2023-08-07T14:17:44.874" v="519" actId="1036"/>
          <ac:spMkLst>
            <pc:docMk/>
            <pc:sldMk cId="0" sldId="486"/>
            <ac:spMk id="7" creationId="{6533172F-27C0-80FA-0F85-4722226FCEA9}"/>
          </ac:spMkLst>
        </pc:spChg>
        <pc:spChg chg="mod">
          <ac:chgData name="Stober, Gunter (IAP)" userId="426696fe-89eb-4e24-bc3f-ad080d59910b" providerId="ADAL" clId="{A00CBEC8-2411-4D64-BF13-CD4A36D13260}" dt="2023-08-07T14:22:51.472" v="553" actId="20577"/>
          <ac:spMkLst>
            <pc:docMk/>
            <pc:sldMk cId="0" sldId="486"/>
            <ac:spMk id="28675" creationId="{93FF8B5D-563E-88B4-6B07-AF3A4CFAFCD0}"/>
          </ac:spMkLst>
        </pc:spChg>
        <pc:picChg chg="add mod">
          <ac:chgData name="Stober, Gunter (IAP)" userId="426696fe-89eb-4e24-bc3f-ad080d59910b" providerId="ADAL" clId="{A00CBEC8-2411-4D64-BF13-CD4A36D13260}" dt="2023-08-07T14:17:51.360" v="520" actId="1076"/>
          <ac:picMkLst>
            <pc:docMk/>
            <pc:sldMk cId="0" sldId="486"/>
            <ac:picMk id="3" creationId="{0EEDF421-3506-0E4C-572D-8F103407BD69}"/>
          </ac:picMkLst>
        </pc:picChg>
        <pc:picChg chg="mod">
          <ac:chgData name="Stober, Gunter (IAP)" userId="426696fe-89eb-4e24-bc3f-ad080d59910b" providerId="ADAL" clId="{A00CBEC8-2411-4D64-BF13-CD4A36D13260}" dt="2023-08-07T14:17:35.376" v="500" actId="1036"/>
          <ac:picMkLst>
            <pc:docMk/>
            <pc:sldMk cId="0" sldId="486"/>
            <ac:picMk id="81922" creationId="{89BAFE18-8AC3-F701-200C-4619DA3DFDA0}"/>
          </ac:picMkLst>
        </pc:picChg>
        <pc:picChg chg="del">
          <ac:chgData name="Stober, Gunter (IAP)" userId="426696fe-89eb-4e24-bc3f-ad080d59910b" providerId="ADAL" clId="{A00CBEC8-2411-4D64-BF13-CD4A36D13260}" dt="2023-08-07T14:13:08.611" v="220" actId="478"/>
          <ac:picMkLst>
            <pc:docMk/>
            <pc:sldMk cId="0" sldId="486"/>
            <ac:picMk id="81923" creationId="{4DB12885-9B13-CC3B-8216-F08CF9AE6F36}"/>
          </ac:picMkLst>
        </pc:picChg>
        <pc:picChg chg="mod">
          <ac:chgData name="Stober, Gunter (IAP)" userId="426696fe-89eb-4e24-bc3f-ad080d59910b" providerId="ADAL" clId="{A00CBEC8-2411-4D64-BF13-CD4A36D13260}" dt="2023-08-07T14:17:35.376" v="500" actId="1036"/>
          <ac:picMkLst>
            <pc:docMk/>
            <pc:sldMk cId="0" sldId="486"/>
            <ac:picMk id="81925" creationId="{73B32575-9DC0-AFE3-D714-3CBF594EF70A}"/>
          </ac:picMkLst>
        </pc:picChg>
      </pc:sldChg>
      <pc:sldChg chg="add">
        <pc:chgData name="Stober, Gunter (IAP)" userId="426696fe-89eb-4e24-bc3f-ad080d59910b" providerId="ADAL" clId="{A00CBEC8-2411-4D64-BF13-CD4A36D13260}" dt="2023-08-07T14:18:23.037" v="521"/>
        <pc:sldMkLst>
          <pc:docMk/>
          <pc:sldMk cId="0" sldId="488"/>
        </pc:sldMkLst>
      </pc:sldChg>
      <pc:sldChg chg="addSp delSp modSp add mod delAnim">
        <pc:chgData name="Stober, Gunter (IAP)" userId="426696fe-89eb-4e24-bc3f-ad080d59910b" providerId="ADAL" clId="{A00CBEC8-2411-4D64-BF13-CD4A36D13260}" dt="2023-08-07T14:38:59.117" v="568" actId="14100"/>
        <pc:sldMkLst>
          <pc:docMk/>
          <pc:sldMk cId="0" sldId="489"/>
        </pc:sldMkLst>
        <pc:spChg chg="mod">
          <ac:chgData name="Stober, Gunter (IAP)" userId="426696fe-89eb-4e24-bc3f-ad080d59910b" providerId="ADAL" clId="{A00CBEC8-2411-4D64-BF13-CD4A36D13260}" dt="2023-08-07T14:38:52.341" v="566" actId="1076"/>
          <ac:spMkLst>
            <pc:docMk/>
            <pc:sldMk cId="0" sldId="489"/>
            <ac:spMk id="3" creationId="{787DCAB6-244B-2F07-E786-C55B6DADC822}"/>
          </ac:spMkLst>
        </pc:spChg>
        <pc:spChg chg="del mod">
          <ac:chgData name="Stober, Gunter (IAP)" userId="426696fe-89eb-4e24-bc3f-ad080d59910b" providerId="ADAL" clId="{A00CBEC8-2411-4D64-BF13-CD4A36D13260}" dt="2023-08-07T14:14:07.565" v="244" actId="478"/>
          <ac:spMkLst>
            <pc:docMk/>
            <pc:sldMk cId="0" sldId="489"/>
            <ac:spMk id="7177" creationId="{D71AD936-065A-59B8-8330-0F0D812A839D}"/>
          </ac:spMkLst>
        </pc:spChg>
        <pc:picChg chg="add mod">
          <ac:chgData name="Stober, Gunter (IAP)" userId="426696fe-89eb-4e24-bc3f-ad080d59910b" providerId="ADAL" clId="{A00CBEC8-2411-4D64-BF13-CD4A36D13260}" dt="2023-08-07T14:38:59.117" v="568" actId="14100"/>
          <ac:picMkLst>
            <pc:docMk/>
            <pc:sldMk cId="0" sldId="489"/>
            <ac:picMk id="5" creationId="{7D6D38D9-F1F8-8179-C6F4-09C7F50A26C8}"/>
          </ac:picMkLst>
        </pc:picChg>
        <pc:picChg chg="add mod">
          <ac:chgData name="Stober, Gunter (IAP)" userId="426696fe-89eb-4e24-bc3f-ad080d59910b" providerId="ADAL" clId="{A00CBEC8-2411-4D64-BF13-CD4A36D13260}" dt="2023-08-07T14:38:47.813" v="565" actId="1076"/>
          <ac:picMkLst>
            <pc:docMk/>
            <pc:sldMk cId="0" sldId="489"/>
            <ac:picMk id="8" creationId="{8D4C9125-A2F8-1D4B-2E2E-4CEF59E2B85C}"/>
          </ac:picMkLst>
        </pc:picChg>
        <pc:picChg chg="del">
          <ac:chgData name="Stober, Gunter (IAP)" userId="426696fe-89eb-4e24-bc3f-ad080d59910b" providerId="ADAL" clId="{A00CBEC8-2411-4D64-BF13-CD4A36D13260}" dt="2023-08-07T14:13:58.501" v="239" actId="478"/>
          <ac:picMkLst>
            <pc:docMk/>
            <pc:sldMk cId="0" sldId="489"/>
            <ac:picMk id="29700" creationId="{A6566D78-58E2-1383-A0A9-5145638AD381}"/>
          </ac:picMkLst>
        </pc:picChg>
        <pc:picChg chg="del">
          <ac:chgData name="Stober, Gunter (IAP)" userId="426696fe-89eb-4e24-bc3f-ad080d59910b" providerId="ADAL" clId="{A00CBEC8-2411-4D64-BF13-CD4A36D13260}" dt="2023-08-07T14:13:56.189" v="238" actId="478"/>
          <ac:picMkLst>
            <pc:docMk/>
            <pc:sldMk cId="0" sldId="489"/>
            <ac:picMk id="29701" creationId="{12486E62-16F5-988D-C79B-26AFE00D89C5}"/>
          </ac:picMkLst>
        </pc:picChg>
        <pc:picChg chg="del">
          <ac:chgData name="Stober, Gunter (IAP)" userId="426696fe-89eb-4e24-bc3f-ad080d59910b" providerId="ADAL" clId="{A00CBEC8-2411-4D64-BF13-CD4A36D13260}" dt="2023-08-07T14:14:08.851" v="246" actId="478"/>
          <ac:picMkLst>
            <pc:docMk/>
            <pc:sldMk cId="0" sldId="489"/>
            <ac:picMk id="29702" creationId="{D866BAD2-4A98-8E75-2A90-7DFFBD0DCE97}"/>
          </ac:picMkLst>
        </pc:picChg>
        <pc:picChg chg="del">
          <ac:chgData name="Stober, Gunter (IAP)" userId="426696fe-89eb-4e24-bc3f-ad080d59910b" providerId="ADAL" clId="{A00CBEC8-2411-4D64-BF13-CD4A36D13260}" dt="2023-08-07T14:14:08.147" v="245" actId="478"/>
          <ac:picMkLst>
            <pc:docMk/>
            <pc:sldMk cId="0" sldId="489"/>
            <ac:picMk id="29703" creationId="{9C23ADC8-045D-8F74-582D-F61F60471347}"/>
          </ac:picMkLst>
        </pc:picChg>
        <pc:picChg chg="del">
          <ac:chgData name="Stober, Gunter (IAP)" userId="426696fe-89eb-4e24-bc3f-ad080d59910b" providerId="ADAL" clId="{A00CBEC8-2411-4D64-BF13-CD4A36D13260}" dt="2023-08-07T14:14:05.659" v="242" actId="478"/>
          <ac:picMkLst>
            <pc:docMk/>
            <pc:sldMk cId="0" sldId="489"/>
            <ac:picMk id="29704" creationId="{B5EF896D-C62E-3EF5-2DA5-288C22E9D01C}"/>
          </ac:picMkLst>
        </pc:picChg>
        <pc:cxnChg chg="del">
          <ac:chgData name="Stober, Gunter (IAP)" userId="426696fe-89eb-4e24-bc3f-ad080d59910b" providerId="ADAL" clId="{A00CBEC8-2411-4D64-BF13-CD4A36D13260}" dt="2023-08-07T14:14:05.111" v="241" actId="478"/>
          <ac:cxnSpMkLst>
            <pc:docMk/>
            <pc:sldMk cId="0" sldId="489"/>
            <ac:cxnSpMk id="4" creationId="{6170B6B3-E6E9-DFE7-BCA4-742FF9A5AA2D}"/>
          </ac:cxnSpMkLst>
        </pc:cxnChg>
        <pc:cxnChg chg="del">
          <ac:chgData name="Stober, Gunter (IAP)" userId="426696fe-89eb-4e24-bc3f-ad080d59910b" providerId="ADAL" clId="{A00CBEC8-2411-4D64-BF13-CD4A36D13260}" dt="2023-08-07T14:14:04.150" v="240" actId="478"/>
          <ac:cxnSpMkLst>
            <pc:docMk/>
            <pc:sldMk cId="0" sldId="489"/>
            <ac:cxnSpMk id="6" creationId="{F833F5EB-1525-01CA-88E6-F9D83B451A29}"/>
          </ac:cxnSpMkLst>
        </pc:cxnChg>
      </pc:sldChg>
      <pc:sldChg chg="modSp add del mod">
        <pc:chgData name="Stober, Gunter (IAP)" userId="426696fe-89eb-4e24-bc3f-ad080d59910b" providerId="ADAL" clId="{A00CBEC8-2411-4D64-BF13-CD4A36D13260}" dt="2023-08-07T14:49:08.651" v="654" actId="47"/>
        <pc:sldMkLst>
          <pc:docMk/>
          <pc:sldMk cId="0" sldId="499"/>
        </pc:sldMkLst>
        <pc:spChg chg="mod">
          <ac:chgData name="Stober, Gunter (IAP)" userId="426696fe-89eb-4e24-bc3f-ad080d59910b" providerId="ADAL" clId="{A00CBEC8-2411-4D64-BF13-CD4A36D13260}" dt="2023-08-07T14:49:06.156" v="653" actId="6549"/>
          <ac:spMkLst>
            <pc:docMk/>
            <pc:sldMk cId="0" sldId="499"/>
            <ac:spMk id="21506" creationId="{07E58DA1-255F-1F46-58F8-1841398D93DA}"/>
          </ac:spMkLst>
        </pc:spChg>
      </pc:sldChg>
      <pc:sldChg chg="del">
        <pc:chgData name="Stober, Gunter (IAP)" userId="426696fe-89eb-4e24-bc3f-ad080d59910b" providerId="ADAL" clId="{A00CBEC8-2411-4D64-BF13-CD4A36D13260}" dt="2023-08-07T13:16:10.723" v="0" actId="2696"/>
        <pc:sldMkLst>
          <pc:docMk/>
          <pc:sldMk cId="2671112738" sldId="550"/>
        </pc:sldMkLst>
      </pc:sldChg>
      <pc:sldChg chg="addSp modSp add mod">
        <pc:chgData name="Stober, Gunter (IAP)" userId="426696fe-89eb-4e24-bc3f-ad080d59910b" providerId="ADAL" clId="{A00CBEC8-2411-4D64-BF13-CD4A36D13260}" dt="2023-08-07T14:48:50.290" v="652" actId="1076"/>
        <pc:sldMkLst>
          <pc:docMk/>
          <pc:sldMk cId="0" sldId="551"/>
        </pc:sldMkLst>
        <pc:picChg chg="add mod">
          <ac:chgData name="Stober, Gunter (IAP)" userId="426696fe-89eb-4e24-bc3f-ad080d59910b" providerId="ADAL" clId="{A00CBEC8-2411-4D64-BF13-CD4A36D13260}" dt="2023-08-07T14:48:44.572" v="651" actId="1076"/>
          <ac:picMkLst>
            <pc:docMk/>
            <pc:sldMk cId="0" sldId="551"/>
            <ac:picMk id="3" creationId="{C120E1B6-52F6-D32B-26A3-C1455FCE7172}"/>
          </ac:picMkLst>
        </pc:picChg>
        <pc:picChg chg="mod">
          <ac:chgData name="Stober, Gunter (IAP)" userId="426696fe-89eb-4e24-bc3f-ad080d59910b" providerId="ADAL" clId="{A00CBEC8-2411-4D64-BF13-CD4A36D13260}" dt="2023-08-07T14:48:50.290" v="652" actId="1076"/>
          <ac:picMkLst>
            <pc:docMk/>
            <pc:sldMk cId="0" sldId="551"/>
            <ac:picMk id="55299" creationId="{F3D06001-B0F5-410A-8ADA-5CC115EB80DE}"/>
          </ac:picMkLst>
        </pc:picChg>
      </pc:sldChg>
      <pc:sldChg chg="del">
        <pc:chgData name="Stober, Gunter (IAP)" userId="426696fe-89eb-4e24-bc3f-ad080d59910b" providerId="ADAL" clId="{A00CBEC8-2411-4D64-BF13-CD4A36D13260}" dt="2023-08-07T13:16:10.723" v="0" actId="2696"/>
        <pc:sldMkLst>
          <pc:docMk/>
          <pc:sldMk cId="3767829099" sldId="554"/>
        </pc:sldMkLst>
      </pc:sldChg>
      <pc:sldChg chg="add">
        <pc:chgData name="Stober, Gunter (IAP)" userId="426696fe-89eb-4e24-bc3f-ad080d59910b" providerId="ADAL" clId="{A00CBEC8-2411-4D64-BF13-CD4A36D13260}" dt="2023-08-07T14:42:15.021" v="569"/>
        <pc:sldMkLst>
          <pc:docMk/>
          <pc:sldMk cId="418893775" sldId="628"/>
        </pc:sldMkLst>
      </pc:sldChg>
      <pc:sldChg chg="del">
        <pc:chgData name="Stober, Gunter (IAP)" userId="426696fe-89eb-4e24-bc3f-ad080d59910b" providerId="ADAL" clId="{A00CBEC8-2411-4D64-BF13-CD4A36D13260}" dt="2023-08-07T13:16:10.723" v="0" actId="2696"/>
        <pc:sldMkLst>
          <pc:docMk/>
          <pc:sldMk cId="2799280790" sldId="647"/>
        </pc:sldMkLst>
      </pc:sldChg>
      <pc:sldChg chg="add">
        <pc:chgData name="Stober, Gunter (IAP)" userId="426696fe-89eb-4e24-bc3f-ad080d59910b" providerId="ADAL" clId="{A00CBEC8-2411-4D64-BF13-CD4A36D13260}" dt="2023-08-07T13:16:18.841" v="2"/>
        <pc:sldMkLst>
          <pc:docMk/>
          <pc:sldMk cId="1593915084" sldId="653"/>
        </pc:sldMkLst>
      </pc:sldChg>
      <pc:sldChg chg="del">
        <pc:chgData name="Stober, Gunter (IAP)" userId="426696fe-89eb-4e24-bc3f-ad080d59910b" providerId="ADAL" clId="{A00CBEC8-2411-4D64-BF13-CD4A36D13260}" dt="2023-08-07T13:16:10.723" v="0" actId="2696"/>
        <pc:sldMkLst>
          <pc:docMk/>
          <pc:sldMk cId="1534378" sldId="660"/>
        </pc:sldMkLst>
      </pc:sldChg>
      <pc:sldChg chg="del">
        <pc:chgData name="Stober, Gunter (IAP)" userId="426696fe-89eb-4e24-bc3f-ad080d59910b" providerId="ADAL" clId="{A00CBEC8-2411-4D64-BF13-CD4A36D13260}" dt="2023-08-07T13:16:10.723" v="0" actId="2696"/>
        <pc:sldMkLst>
          <pc:docMk/>
          <pc:sldMk cId="1125594388" sldId="665"/>
        </pc:sldMkLst>
      </pc:sldChg>
      <pc:sldChg chg="new del">
        <pc:chgData name="Stober, Gunter (IAP)" userId="426696fe-89eb-4e24-bc3f-ad080d59910b" providerId="ADAL" clId="{A00CBEC8-2411-4D64-BF13-CD4A36D13260}" dt="2023-08-07T14:18:27.502" v="522" actId="47"/>
        <pc:sldMkLst>
          <pc:docMk/>
          <pc:sldMk cId="3206039961" sldId="840"/>
        </pc:sldMkLst>
      </pc:sldChg>
      <pc:sldChg chg="add del">
        <pc:chgData name="Stober, Gunter (IAP)" userId="426696fe-89eb-4e24-bc3f-ad080d59910b" providerId="ADAL" clId="{A00CBEC8-2411-4D64-BF13-CD4A36D13260}" dt="2023-08-07T13:21:47.473" v="57" actId="47"/>
        <pc:sldMkLst>
          <pc:docMk/>
          <pc:sldMk cId="2378228512" sldId="841"/>
        </pc:sldMkLst>
      </pc:sldChg>
      <pc:sldChg chg="addSp delSp modSp new mod modClrScheme chgLayout">
        <pc:chgData name="Stober, Gunter (IAP)" userId="426696fe-89eb-4e24-bc3f-ad080d59910b" providerId="ADAL" clId="{A00CBEC8-2411-4D64-BF13-CD4A36D13260}" dt="2023-08-07T14:49:28.359" v="669" actId="20577"/>
        <pc:sldMkLst>
          <pc:docMk/>
          <pc:sldMk cId="1149676228" sldId="842"/>
        </pc:sldMkLst>
        <pc:spChg chg="del mod ord">
          <ac:chgData name="Stober, Gunter (IAP)" userId="426696fe-89eb-4e24-bc3f-ad080d59910b" providerId="ADAL" clId="{A00CBEC8-2411-4D64-BF13-CD4A36D13260}" dt="2023-08-07T14:49:19.355" v="655" actId="700"/>
          <ac:spMkLst>
            <pc:docMk/>
            <pc:sldMk cId="1149676228" sldId="842"/>
            <ac:spMk id="2" creationId="{2DE7FDDC-D0F6-195A-9915-763BB123F97E}"/>
          </ac:spMkLst>
        </pc:spChg>
        <pc:spChg chg="del mod ord">
          <ac:chgData name="Stober, Gunter (IAP)" userId="426696fe-89eb-4e24-bc3f-ad080d59910b" providerId="ADAL" clId="{A00CBEC8-2411-4D64-BF13-CD4A36D13260}" dt="2023-08-07T14:49:19.355" v="655" actId="700"/>
          <ac:spMkLst>
            <pc:docMk/>
            <pc:sldMk cId="1149676228" sldId="842"/>
            <ac:spMk id="3" creationId="{AD8DB663-3467-CB42-72AA-B1C2A1331547}"/>
          </ac:spMkLst>
        </pc:spChg>
        <pc:spChg chg="add mod ord">
          <ac:chgData name="Stober, Gunter (IAP)" userId="426696fe-89eb-4e24-bc3f-ad080d59910b" providerId="ADAL" clId="{A00CBEC8-2411-4D64-BF13-CD4A36D13260}" dt="2023-08-07T14:49:28.359" v="669" actId="20577"/>
          <ac:spMkLst>
            <pc:docMk/>
            <pc:sldMk cId="1149676228" sldId="842"/>
            <ac:spMk id="4" creationId="{013E3896-D080-EF6F-53F1-F233B77F089F}"/>
          </ac:spMkLst>
        </pc:spChg>
        <pc:spChg chg="add mod ord">
          <ac:chgData name="Stober, Gunter (IAP)" userId="426696fe-89eb-4e24-bc3f-ad080d59910b" providerId="ADAL" clId="{A00CBEC8-2411-4D64-BF13-CD4A36D13260}" dt="2023-08-07T14:49:19.355" v="655" actId="700"/>
          <ac:spMkLst>
            <pc:docMk/>
            <pc:sldMk cId="1149676228" sldId="842"/>
            <ac:spMk id="5" creationId="{0C22D294-291E-BCC7-8AA9-2F2365161C7A}"/>
          </ac:spMkLst>
        </pc:spChg>
      </pc:sldChg>
      <pc:sldChg chg="new del">
        <pc:chgData name="Stober, Gunter (IAP)" userId="426696fe-89eb-4e24-bc3f-ad080d59910b" providerId="ADAL" clId="{A00CBEC8-2411-4D64-BF13-CD4A36D13260}" dt="2023-08-07T14:18:39.332" v="523" actId="47"/>
        <pc:sldMkLst>
          <pc:docMk/>
          <pc:sldMk cId="101654965" sldId="843"/>
        </pc:sldMkLst>
      </pc:sldChg>
      <pc:sldChg chg="addSp delSp modSp new mod modClrScheme chgLayout">
        <pc:chgData name="Stober, Gunter (IAP)" userId="426696fe-89eb-4e24-bc3f-ad080d59910b" providerId="ADAL" clId="{A00CBEC8-2411-4D64-BF13-CD4A36D13260}" dt="2023-08-07T14:48:02.745" v="642" actId="207"/>
        <pc:sldMkLst>
          <pc:docMk/>
          <pc:sldMk cId="3848138171" sldId="843"/>
        </pc:sldMkLst>
        <pc:spChg chg="del mod ord">
          <ac:chgData name="Stober, Gunter (IAP)" userId="426696fe-89eb-4e24-bc3f-ad080d59910b" providerId="ADAL" clId="{A00CBEC8-2411-4D64-BF13-CD4A36D13260}" dt="2023-08-07T14:47:34.855" v="576" actId="700"/>
          <ac:spMkLst>
            <pc:docMk/>
            <pc:sldMk cId="3848138171" sldId="843"/>
            <ac:spMk id="2" creationId="{AD119635-007A-6157-78E5-2543C4551871}"/>
          </ac:spMkLst>
        </pc:spChg>
        <pc:spChg chg="del mod ord">
          <ac:chgData name="Stober, Gunter (IAP)" userId="426696fe-89eb-4e24-bc3f-ad080d59910b" providerId="ADAL" clId="{A00CBEC8-2411-4D64-BF13-CD4A36D13260}" dt="2023-08-07T14:47:34.855" v="576" actId="700"/>
          <ac:spMkLst>
            <pc:docMk/>
            <pc:sldMk cId="3848138171" sldId="843"/>
            <ac:spMk id="3" creationId="{1E3224EA-F2C3-9814-88D9-A0DF0CED409C}"/>
          </ac:spMkLst>
        </pc:spChg>
        <pc:spChg chg="add mod ord">
          <ac:chgData name="Stober, Gunter (IAP)" userId="426696fe-89eb-4e24-bc3f-ad080d59910b" providerId="ADAL" clId="{A00CBEC8-2411-4D64-BF13-CD4A36D13260}" dt="2023-08-07T14:48:02.745" v="642" actId="207"/>
          <ac:spMkLst>
            <pc:docMk/>
            <pc:sldMk cId="3848138171" sldId="843"/>
            <ac:spMk id="4" creationId="{B2E8CDFD-3B7C-B25C-257A-BA49516E57B4}"/>
          </ac:spMkLst>
        </pc:spChg>
        <pc:spChg chg="add mod ord">
          <ac:chgData name="Stober, Gunter (IAP)" userId="426696fe-89eb-4e24-bc3f-ad080d59910b" providerId="ADAL" clId="{A00CBEC8-2411-4D64-BF13-CD4A36D13260}" dt="2023-08-07T14:47:34.855" v="576" actId="700"/>
          <ac:spMkLst>
            <pc:docMk/>
            <pc:sldMk cId="3848138171" sldId="843"/>
            <ac:spMk id="5" creationId="{D71DDE8D-C11F-5E2C-6B05-920877D2780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64709193-F919-9EAA-983B-07B983B336C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r>
              <a:rPr lang="de-DE"/>
              <a:t>SWARM USER Meeting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753A0252-9478-F959-B5CB-72DFF8AFA58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DD9FFDB-9F58-4F1B-96BF-6EDFC1008F2C}" type="datetimeFigureOut">
              <a:rPr lang="de-DE"/>
              <a:pPr>
                <a:defRPr/>
              </a:pPr>
              <a:t>30.08.2023</a:t>
            </a:fld>
            <a:endParaRPr lang="de-DE"/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744802C3-91BD-8E2B-343C-C512C850974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65E14DDA-5680-EACB-E31F-72DE45774FB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D258BAC-FA21-4A7C-BCBA-2D66C4EAB900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8CC8F4D5-2A43-3C9B-1E2B-BE46ABE2E56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r>
              <a:rPr lang="de-DE"/>
              <a:t>SWARM USER Meeting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04EDE3AD-AD65-2328-AD84-4E2D1BD19B8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2AA213A-19F0-410A-B206-8D778A33D792}" type="datetimeFigureOut">
              <a:rPr lang="de-DE"/>
              <a:pPr>
                <a:defRPr/>
              </a:pPr>
              <a:t>30.08.2023</a:t>
            </a:fld>
            <a:endParaRPr lang="de-DE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4344342-8972-1CF1-859E-F96C4487FC8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A832AF2D-4357-1EC1-C70C-E419DA4009E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5302" name="Rectangle 6">
            <a:extLst>
              <a:ext uri="{FF2B5EF4-FFF2-40B4-BE49-F238E27FC236}">
                <a16:creationId xmlns:a16="http://schemas.microsoft.com/office/drawing/2014/main" id="{93C3CB88-55C5-312E-B395-DC8F531FB36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5303" name="Rectangle 7">
            <a:extLst>
              <a:ext uri="{FF2B5EF4-FFF2-40B4-BE49-F238E27FC236}">
                <a16:creationId xmlns:a16="http://schemas.microsoft.com/office/drawing/2014/main" id="{4C7DB4A3-860E-7CF1-30CF-576213F8B5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8780D62-EF8B-4F26-80E7-55369E383A69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5683FE09-B7B3-BF27-534B-71986605C0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A05156CD-5D1D-265D-B9E6-07D27A710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US"/>
          </a:p>
        </p:txBody>
      </p:sp>
      <p:sp>
        <p:nvSpPr>
          <p:cNvPr id="5124" name="Kopfzeilenplatzhalter 3">
            <a:extLst>
              <a:ext uri="{FF2B5EF4-FFF2-40B4-BE49-F238E27FC236}">
                <a16:creationId xmlns:a16="http://schemas.microsoft.com/office/drawing/2014/main" id="{684E5B6E-2902-F3A3-9438-BF196DD499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en-US">
                <a:latin typeface="Times New Roman" panose="02020603050405020304" pitchFamily="18" charset="0"/>
              </a:rPr>
              <a:t>SWARM USER Meeting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7"/>
            <a:ext cx="7772400" cy="1102519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C7865E-5B6B-AC22-F439-AA5B5F7F69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BBB58-9940-48D9-A305-985BD53E80F5}" type="datetime1">
              <a:rPr lang="en-GB"/>
              <a:pPr>
                <a:defRPr/>
              </a:pPr>
              <a:t>30/08/2023</a:t>
            </a:fld>
            <a:endParaRPr lang="de-DE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03343A-9166-7627-CEB0-5935944A81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Jülich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1EF9C4-7937-BF29-2CF1-31B93731B9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8D56A-C757-407B-868C-5ECD53D3A05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3169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30667A-B6D8-1404-72FE-91AC2195EC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3FBEA-FE48-4CB0-BE49-575083D201C9}" type="datetime1">
              <a:rPr lang="en-GB"/>
              <a:pPr>
                <a:defRPr/>
              </a:pPr>
              <a:t>30/08/2023</a:t>
            </a:fld>
            <a:endParaRPr lang="de-DE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AF977A-ADD9-E806-3E71-1B05290D57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Jülich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9844F6-2D20-4054-82A1-B97D3E2C1A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5900F-0464-4F17-9978-7FB0F5DF696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83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2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457200"/>
            <a:ext cx="56769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BAEA59-629A-1BB8-B048-6FBE2C4E8E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EC7B7-95E2-41A6-ABC8-91E80A3A9A22}" type="datetime1">
              <a:rPr lang="en-GB"/>
              <a:pPr>
                <a:defRPr/>
              </a:pPr>
              <a:t>30/08/2023</a:t>
            </a:fld>
            <a:endParaRPr lang="de-DE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30D3CA-01CC-8EB1-7BFB-24A87CF85A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Jülich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69355E-40AE-BBAA-B67A-69CD9D9A95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AECC7-E471-4231-8311-7D742D2D6C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216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5516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19522"/>
            <a:ext cx="7772400" cy="3996444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193335-1082-6F97-37A8-275FEBDABA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7636A-9041-43ED-B1A8-BD74F7BADA24}" type="datetime1">
              <a:rPr lang="en-GB"/>
              <a:pPr>
                <a:defRPr/>
              </a:pPr>
              <a:t>30/08/2023</a:t>
            </a:fld>
            <a:endParaRPr lang="de-DE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3DCE50-845C-2FE7-D297-E0A54F5CE2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Jülich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BB28F7-CED8-E362-8F17-3695F7F72B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C8C80-FB00-4B6B-B9BF-9FF13EC1F9C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3531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789558"/>
            <a:ext cx="7772400" cy="2515623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234054-BF03-9084-E79E-1CF2581865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D7431-45B5-43D9-B21F-994D6207C8F0}" type="datetime1">
              <a:rPr lang="en-GB"/>
              <a:pPr>
                <a:defRPr/>
              </a:pPr>
              <a:t>30/08/2023</a:t>
            </a:fld>
            <a:endParaRPr lang="de-DE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48A8C0-102F-BCEC-4C3E-A3E34F17A6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Jülich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CA7935-347F-D656-167B-E30CEF0A40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E7DFA-A7EB-47F3-BCDE-BB66036CF3C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99743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681540"/>
            <a:ext cx="3810000" cy="389046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1540"/>
            <a:ext cx="3810000" cy="389046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EE7B8E-E85A-D7A5-52D5-3BE5D95982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0ACBB-0B49-4E47-876E-EBA665AFDE85}" type="datetime1">
              <a:rPr lang="en-GB"/>
              <a:pPr>
                <a:defRPr/>
              </a:pPr>
              <a:t>30/08/2023</a:t>
            </a:fld>
            <a:endParaRPr lang="de-D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97B143-239A-9B3C-DCF3-4E0CCF5CB3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Jülich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DE7860-9C90-2938-015C-512E39BAE5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142C4-FBB2-4168-B14F-3727AEA2D46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880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551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15CFA04-1D94-77A2-9398-043258852C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9A29D-1A15-43AC-B535-3DAF74FB052B}" type="datetime1">
              <a:rPr lang="en-GB"/>
              <a:pPr>
                <a:defRPr/>
              </a:pPr>
              <a:t>30/08/2023</a:t>
            </a:fld>
            <a:endParaRPr lang="de-DE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B6B99B3-5C12-9065-41EB-DEECB5E543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Jülich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95E5D57-F141-97E8-07A2-2B76D7172E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9E89E-C3B8-4689-A274-821539C07A6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0555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8AE5D22-318D-BCD2-2661-234B61A0C6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D6CB0-C2DF-477D-920A-FE0A12A905CF}" type="datetime1">
              <a:rPr lang="en-GB"/>
              <a:pPr>
                <a:defRPr/>
              </a:pPr>
              <a:t>30/08/2023</a:t>
            </a:fld>
            <a:endParaRPr lang="de-DE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F9E1E9F-F916-A2FC-C691-2B52CB79CE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Jülich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385E711-1077-7F4C-62B6-D638028308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7BEDD-92B3-43AE-90CC-E4DBD630AB8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6265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CBEB4CF-3413-6306-667E-6B371B6A32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3F71F-9B24-45D0-9FA3-7E410330BFE0}" type="datetime1">
              <a:rPr lang="en-GB"/>
              <a:pPr>
                <a:defRPr/>
              </a:pPr>
              <a:t>30/08/2023</a:t>
            </a:fld>
            <a:endParaRPr lang="de-DE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4CF6741-A0E9-01F6-2A77-B2FA7169EB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Jülich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C53ADC7-4DF3-1DAE-01F8-ECD2B3F331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87F26-AD88-4098-8BAA-B216AF8231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980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806"/>
            <a:ext cx="5111751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89084B-74A0-69F7-38B1-D95973D224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2E990-A9D1-489E-A6B8-DEB84D3ADCB2}" type="datetime1">
              <a:rPr lang="en-GB"/>
              <a:pPr>
                <a:defRPr/>
              </a:pPr>
              <a:t>30/08/2023</a:t>
            </a:fld>
            <a:endParaRPr lang="de-D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9DFBBE-1EDF-149F-3DF8-EF606042D2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Jülich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97DD57-8750-835E-5E3F-5B118B8938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B33BC-AA82-4C72-843E-296F24A5276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5890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1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099750-5F1C-B0B5-9C64-A3AD0CE398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91227-A782-4DB0-AF00-E53D8C1943B4}" type="datetime1">
              <a:rPr lang="en-GB"/>
              <a:pPr>
                <a:defRPr/>
              </a:pPr>
              <a:t>30/08/2023</a:t>
            </a:fld>
            <a:endParaRPr lang="de-D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2A8D22-D98F-FC86-2664-6B785571A2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Jülich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84FF00-8BEE-995E-A644-4D28DD70B7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82194-47BF-4B14-999D-39AB8B00ED2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929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1861"/>
            </a:gs>
            <a:gs pos="50000">
              <a:schemeClr val="accent2"/>
            </a:gs>
            <a:gs pos="100000">
              <a:srgbClr val="18186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6B51949-D0F1-977E-D396-8D22B70C9C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-20638"/>
            <a:ext cx="9142413" cy="48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Klicken Sie, um das Titelformat zu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856D0D3-4135-E07C-03AB-9DA2FD188C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681038"/>
            <a:ext cx="77724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Klicken Sie, um die Formate des Vorlagentextes zu bearbeiten</a:t>
            </a:r>
          </a:p>
          <a:p>
            <a:pPr lvl="1"/>
            <a:r>
              <a:rPr lang="en-GB" altLang="en-US"/>
              <a:t>Zweite Ebene</a:t>
            </a:r>
          </a:p>
          <a:p>
            <a:pPr lvl="2"/>
            <a:r>
              <a:rPr lang="en-GB" altLang="en-US"/>
              <a:t>Dritte Ebene</a:t>
            </a:r>
          </a:p>
          <a:p>
            <a:pPr lvl="3"/>
            <a:r>
              <a:rPr lang="en-GB" altLang="en-US"/>
              <a:t>Vierte Ebene</a:t>
            </a:r>
          </a:p>
          <a:p>
            <a:pPr lvl="4"/>
            <a:r>
              <a:rPr lang="en-GB" altLang="en-US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812F46B-4903-ACB9-78A2-91CC7F64B4F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77963" y="4686300"/>
            <a:ext cx="14700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BF5EE05-EC61-49D7-B055-DD108DCF479F}" type="datetime1">
              <a:rPr lang="en-GB"/>
              <a:pPr>
                <a:defRPr/>
              </a:pPr>
              <a:t>30/08/2023</a:t>
            </a:fld>
            <a:endParaRPr lang="de-DE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FA96971-3F0F-46AC-6B96-1D714B9B09E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Jülich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3DD9434-39C6-60C7-F8F6-9C44D05944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4686300"/>
            <a:ext cx="13525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A16C0F1-2634-4422-BF01-834C726D5DD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4296ABC4-D97E-D97E-FAA5-2156E3216017}"/>
              </a:ext>
            </a:extLst>
          </p:cNvPr>
          <p:cNvCxnSpPr/>
          <p:nvPr userDrawn="1"/>
        </p:nvCxnSpPr>
        <p:spPr>
          <a:xfrm>
            <a:off x="0" y="4624388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8C9D06B5-C041-6F7D-B535-A37F75F2DE36}"/>
              </a:ext>
            </a:extLst>
          </p:cNvPr>
          <p:cNvCxnSpPr/>
          <p:nvPr userDrawn="1"/>
        </p:nvCxnSpPr>
        <p:spPr>
          <a:xfrm>
            <a:off x="0" y="465138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Grafik 2">
            <a:extLst>
              <a:ext uri="{FF2B5EF4-FFF2-40B4-BE49-F238E27FC236}">
                <a16:creationId xmlns:a16="http://schemas.microsoft.com/office/drawing/2014/main" id="{0717C5DC-C77B-045D-B59B-65D418A45B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3867150"/>
            <a:ext cx="1276350" cy="1276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Grafik 3" descr="Ein Bild, das Schnee, Berg, draußen, Himmel enthält.&#10;&#10;Automatisch generierte Beschreibung">
            <a:extLst>
              <a:ext uri="{FF2B5EF4-FFF2-40B4-BE49-F238E27FC236}">
                <a16:creationId xmlns:a16="http://schemas.microsoft.com/office/drawing/2014/main" id="{9D6E7E5F-AC1B-45F2-B5D6-4EEFA939C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>
            <a:extLst>
              <a:ext uri="{FF2B5EF4-FFF2-40B4-BE49-F238E27FC236}">
                <a16:creationId xmlns:a16="http://schemas.microsoft.com/office/drawing/2014/main" id="{8F50C0BE-686E-FE5C-6944-9D26F32E0D4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388" y="152400"/>
            <a:ext cx="8785225" cy="690563"/>
          </a:xfrm>
        </p:spPr>
        <p:txBody>
          <a:bodyPr/>
          <a:lstStyle/>
          <a:p>
            <a:r>
              <a:rPr lang="de-CH" altLang="en-US" sz="1800" b="1" dirty="0"/>
              <a:t>Meteor </a:t>
            </a:r>
            <a:r>
              <a:rPr lang="de-CH" altLang="en-US" sz="1800" b="1" dirty="0" err="1"/>
              <a:t>radar</a:t>
            </a:r>
            <a:r>
              <a:rPr lang="de-CH" altLang="en-US" sz="1800" b="1" dirty="0"/>
              <a:t> </a:t>
            </a:r>
            <a:r>
              <a:rPr lang="de-CH" altLang="en-US" sz="1800" b="1" dirty="0" err="1"/>
              <a:t>concepts</a:t>
            </a:r>
            <a:r>
              <a:rPr lang="de-CH" altLang="en-US" sz="1800" b="1" dirty="0"/>
              <a:t> </a:t>
            </a:r>
            <a:r>
              <a:rPr lang="de-CH" altLang="en-US" sz="1800" b="1" dirty="0" err="1"/>
              <a:t>for</a:t>
            </a:r>
            <a:r>
              <a:rPr lang="de-CH" altLang="en-US" sz="1800" b="1" dirty="0"/>
              <a:t> </a:t>
            </a:r>
            <a:r>
              <a:rPr lang="de-CH" altLang="en-US" sz="1800" b="1" dirty="0" err="1"/>
              <a:t>monostatic</a:t>
            </a:r>
            <a:r>
              <a:rPr lang="de-CH" altLang="en-US" sz="1800" b="1" dirty="0"/>
              <a:t>, </a:t>
            </a:r>
            <a:r>
              <a:rPr lang="de-CH" altLang="en-US" sz="1800" b="1" dirty="0" err="1"/>
              <a:t>multistatic</a:t>
            </a:r>
            <a:r>
              <a:rPr lang="de-CH" altLang="en-US" sz="1800" b="1" dirty="0"/>
              <a:t> and </a:t>
            </a:r>
            <a:r>
              <a:rPr lang="de-CH" altLang="en-US" sz="1800" b="1" dirty="0" err="1"/>
              <a:t>forward</a:t>
            </a:r>
            <a:r>
              <a:rPr lang="de-CH" altLang="en-US" sz="1800" b="1" dirty="0"/>
              <a:t> </a:t>
            </a:r>
            <a:r>
              <a:rPr lang="de-CH" altLang="en-US" sz="1800" b="1" dirty="0" err="1"/>
              <a:t>scatter</a:t>
            </a:r>
            <a:r>
              <a:rPr lang="de-CH" altLang="en-US" sz="1800" b="1" dirty="0"/>
              <a:t> </a:t>
            </a:r>
            <a:br>
              <a:rPr lang="de-CH" altLang="en-US" sz="1800" b="1" dirty="0"/>
            </a:br>
            <a:r>
              <a:rPr lang="de-CH" altLang="en-US" sz="1800" b="1" dirty="0"/>
              <a:t>-</a:t>
            </a:r>
            <a:br>
              <a:rPr lang="de-CH" altLang="en-US" sz="1800" b="1" dirty="0"/>
            </a:br>
            <a:r>
              <a:rPr lang="de-CH" altLang="en-US" sz="1800" b="1" dirty="0"/>
              <a:t> </a:t>
            </a:r>
            <a:r>
              <a:rPr lang="de-CH" altLang="en-US" sz="1800" b="1" dirty="0" err="1"/>
              <a:t>velocity</a:t>
            </a:r>
            <a:r>
              <a:rPr lang="de-CH" altLang="en-US" sz="1800" b="1" dirty="0"/>
              <a:t> </a:t>
            </a:r>
            <a:r>
              <a:rPr lang="de-CH" altLang="en-US" sz="1800" b="1" dirty="0" err="1"/>
              <a:t>measurements</a:t>
            </a:r>
            <a:r>
              <a:rPr lang="de-CH" altLang="en-US" sz="1800" b="1" dirty="0"/>
              <a:t>, </a:t>
            </a:r>
            <a:r>
              <a:rPr lang="de-CH" altLang="en-US" sz="1800" b="1" dirty="0" err="1"/>
              <a:t>orbit</a:t>
            </a:r>
            <a:r>
              <a:rPr lang="de-CH" altLang="en-US" sz="1800" b="1" dirty="0"/>
              <a:t> </a:t>
            </a:r>
            <a:r>
              <a:rPr lang="de-CH" altLang="en-US" sz="1800" b="1" dirty="0" err="1"/>
              <a:t>determination</a:t>
            </a:r>
            <a:r>
              <a:rPr lang="de-CH" altLang="en-US" sz="1800" b="1" dirty="0"/>
              <a:t> and </a:t>
            </a:r>
            <a:r>
              <a:rPr lang="de-CH" altLang="en-US" sz="1800" b="1" dirty="0" err="1"/>
              <a:t>radiant</a:t>
            </a:r>
            <a:r>
              <a:rPr lang="de-CH" altLang="en-US" sz="1800" b="1" dirty="0"/>
              <a:t> </a:t>
            </a:r>
            <a:r>
              <a:rPr lang="de-CH" altLang="en-US" sz="1800" b="1" dirty="0" err="1"/>
              <a:t>mapping</a:t>
            </a:r>
            <a:endParaRPr lang="en-US" altLang="en-US" sz="1800" b="1" dirty="0"/>
          </a:p>
        </p:txBody>
      </p:sp>
      <p:sp>
        <p:nvSpPr>
          <p:cNvPr id="4100" name="Subtitle 7">
            <a:extLst>
              <a:ext uri="{FF2B5EF4-FFF2-40B4-BE49-F238E27FC236}">
                <a16:creationId xmlns:a16="http://schemas.microsoft.com/office/drawing/2014/main" id="{8B25DAEC-7804-831D-2C68-57F07CBC0A5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1203325"/>
            <a:ext cx="8642350" cy="576263"/>
          </a:xfrm>
          <a:solidFill>
            <a:schemeClr val="accent2">
              <a:lumMod val="40000"/>
              <a:lumOff val="60000"/>
              <a:alpha val="50000"/>
            </a:schemeClr>
          </a:solidFill>
        </p:spPr>
        <p:txBody>
          <a:bodyPr/>
          <a:lstStyle/>
          <a:p>
            <a:pPr>
              <a:defRPr/>
            </a:pPr>
            <a:r>
              <a:rPr lang="en-CA" altLang="en-US" sz="1200" b="1" dirty="0">
                <a:cs typeface="Calibri" panose="020F0502020204030204" pitchFamily="34" charset="0"/>
              </a:rPr>
              <a:t> </a:t>
            </a:r>
            <a:r>
              <a:rPr lang="en-US" sz="1050" dirty="0">
                <a:latin typeface="Arial" panose="020B0604020202020204" pitchFamily="34" charset="0"/>
              </a:rPr>
              <a:t>Gunter Stober</a:t>
            </a:r>
          </a:p>
          <a:p>
            <a:pPr>
              <a:defRPr/>
            </a:pPr>
            <a:r>
              <a:rPr lang="en-US" sz="1050" dirty="0">
                <a:latin typeface="Arial" panose="020B0604020202020204" pitchFamily="34" charset="0"/>
              </a:rPr>
              <a:t>Institute of Applied Physics &amp; </a:t>
            </a:r>
            <a:r>
              <a:rPr lang="en-US" sz="1050" dirty="0" err="1">
                <a:latin typeface="Arial" panose="020B0604020202020204" pitchFamily="34" charset="0"/>
              </a:rPr>
              <a:t>Oeschger</a:t>
            </a:r>
            <a:r>
              <a:rPr lang="en-US" sz="1050" dirty="0">
                <a:latin typeface="Arial" panose="020B0604020202020204" pitchFamily="34" charset="0"/>
              </a:rPr>
              <a:t> Center for Climate Change Research, Microwave Physics,</a:t>
            </a:r>
            <a:br>
              <a:rPr lang="en-US" sz="1050" dirty="0"/>
            </a:br>
            <a:r>
              <a:rPr lang="en-US" sz="1050" dirty="0">
                <a:latin typeface="Arial" panose="020B0604020202020204" pitchFamily="34" charset="0"/>
              </a:rPr>
              <a:t>University of Bern, Bern, Switzerland</a:t>
            </a:r>
            <a:endParaRPr lang="en-US" altLang="en-US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02" name="Textfeld 2">
            <a:extLst>
              <a:ext uri="{FF2B5EF4-FFF2-40B4-BE49-F238E27FC236}">
                <a16:creationId xmlns:a16="http://schemas.microsoft.com/office/drawing/2014/main" id="{A44E31AD-91D5-9A92-ADB5-D9810338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7425" y="4816475"/>
            <a:ext cx="17954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CA" altLang="en-US" sz="1200"/>
              <a:t>Photo: HSFJG and OCCR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>
          <a:xfrm>
            <a:off x="1143000" y="1"/>
            <a:ext cx="6858000" cy="465535"/>
          </a:xfrm>
        </p:spPr>
        <p:txBody>
          <a:bodyPr/>
          <a:lstStyle/>
          <a:p>
            <a:r>
              <a:rPr lang="de-DE" altLang="en-US" dirty="0">
                <a:solidFill>
                  <a:schemeClr val="bg1"/>
                </a:solidFill>
              </a:rPr>
              <a:t>Matched </a:t>
            </a:r>
            <a:r>
              <a:rPr lang="de-DE" altLang="en-US" dirty="0" err="1">
                <a:solidFill>
                  <a:schemeClr val="bg1"/>
                </a:solidFill>
              </a:rPr>
              <a:t>filter</a:t>
            </a:r>
            <a:r>
              <a:rPr lang="de-DE" altLang="en-US" dirty="0">
                <a:solidFill>
                  <a:schemeClr val="bg1"/>
                </a:solidFill>
              </a:rPr>
              <a:t> </a:t>
            </a:r>
            <a:r>
              <a:rPr lang="de-DE" altLang="en-US" dirty="0" err="1">
                <a:solidFill>
                  <a:schemeClr val="bg1"/>
                </a:solidFill>
              </a:rPr>
              <a:t>approach</a:t>
            </a:r>
            <a:r>
              <a:rPr lang="de-DE" altLang="en-US" dirty="0">
                <a:solidFill>
                  <a:schemeClr val="bg1"/>
                </a:solidFill>
              </a:rPr>
              <a:t> </a:t>
            </a:r>
            <a:r>
              <a:rPr lang="de-DE" altLang="en-US" dirty="0" err="1">
                <a:solidFill>
                  <a:schemeClr val="bg1"/>
                </a:solidFill>
              </a:rPr>
              <a:t>to</a:t>
            </a:r>
            <a:r>
              <a:rPr lang="de-DE" altLang="en-US" dirty="0">
                <a:solidFill>
                  <a:schemeClr val="bg1"/>
                </a:solidFill>
              </a:rPr>
              <a:t> </a:t>
            </a:r>
            <a:r>
              <a:rPr lang="de-DE" altLang="en-US" dirty="0" err="1">
                <a:solidFill>
                  <a:schemeClr val="bg1"/>
                </a:solidFill>
              </a:rPr>
              <a:t>measure</a:t>
            </a:r>
            <a:r>
              <a:rPr lang="de-DE" altLang="en-US" dirty="0">
                <a:solidFill>
                  <a:schemeClr val="bg1"/>
                </a:solidFill>
              </a:rPr>
              <a:t> </a:t>
            </a:r>
            <a:r>
              <a:rPr lang="de-DE" altLang="en-US" dirty="0" err="1">
                <a:solidFill>
                  <a:schemeClr val="bg1"/>
                </a:solidFill>
              </a:rPr>
              <a:t>velocity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25604" name="Datumsplatzhalt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961ECB-6D6D-4C4B-B703-082DD94789AD}" type="datetime1">
              <a:rPr lang="en-GB" altLang="en-US" sz="1050">
                <a:solidFill>
                  <a:schemeClr val="bg1"/>
                </a:solidFill>
                <a:latin typeface="Times New Roman" panose="02020603050405020304" pitchFamily="18" charset="0"/>
              </a:rPr>
              <a:t>30/08/2023</a:t>
            </a:fld>
            <a:endParaRPr lang="de-DE" altLang="en-US" sz="105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560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6" b="2086"/>
          <a:stretch>
            <a:fillRect/>
          </a:stretch>
        </p:blipFill>
        <p:spPr bwMode="auto">
          <a:xfrm>
            <a:off x="89502" y="573529"/>
            <a:ext cx="6264696" cy="451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6732240" y="573529"/>
            <a:ext cx="2322258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7175" indent="-257175" eaLnBrk="1" hangingPunct="1">
              <a:spcBef>
                <a:spcPct val="20000"/>
              </a:spcBef>
              <a:defRPr/>
            </a:pPr>
            <a:r>
              <a:rPr lang="en-US" sz="1800" kern="0" dirty="0">
                <a:solidFill>
                  <a:schemeClr val="bg1"/>
                </a:solidFill>
                <a:latin typeface="+mn-lt"/>
              </a:rPr>
              <a:t>date 12.12.2007 18:58 </a:t>
            </a:r>
          </a:p>
          <a:p>
            <a:pPr marL="257175" indent="-257175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solidFill>
                  <a:schemeClr val="bg1"/>
                </a:solidFill>
                <a:latin typeface="+mn-lt"/>
              </a:rPr>
              <a:t>24.2 km/s</a:t>
            </a:r>
          </a:p>
          <a:p>
            <a:pPr marL="257175" indent="-257175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solidFill>
                  <a:schemeClr val="bg1"/>
                </a:solidFill>
                <a:latin typeface="+mn-lt"/>
              </a:rPr>
              <a:t>decay time 0.06 s</a:t>
            </a:r>
          </a:p>
          <a:p>
            <a:pPr marL="257175" indent="-257175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solidFill>
                  <a:schemeClr val="bg1"/>
                </a:solidFill>
                <a:latin typeface="+mn-lt"/>
              </a:rPr>
              <a:t>range 100 km</a:t>
            </a:r>
          </a:p>
          <a:p>
            <a:pPr marL="257175" indent="-257175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solidFill>
                  <a:schemeClr val="bg1"/>
                </a:solidFill>
                <a:latin typeface="+mn-lt"/>
              </a:rPr>
              <a:t>altitude 90 km</a:t>
            </a:r>
          </a:p>
          <a:p>
            <a:pPr marL="257175" indent="-257175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 err="1">
                <a:solidFill>
                  <a:schemeClr val="bg1"/>
                </a:solidFill>
                <a:latin typeface="+mn-lt"/>
              </a:rPr>
              <a:t>snrdb</a:t>
            </a:r>
            <a:r>
              <a:rPr lang="en-US" sz="1800" kern="0" dirty="0">
                <a:solidFill>
                  <a:schemeClr val="bg1"/>
                </a:solidFill>
                <a:latin typeface="+mn-lt"/>
              </a:rPr>
              <a:t> 25.6 dB</a:t>
            </a:r>
          </a:p>
          <a:p>
            <a:pPr marL="257175" indent="-257175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solidFill>
                  <a:schemeClr val="bg1"/>
                </a:solidFill>
                <a:latin typeface="+mn-lt"/>
              </a:rPr>
              <a:t>radial drift 0.02 m/s</a:t>
            </a:r>
          </a:p>
          <a:p>
            <a:pPr marL="257175" indent="-257175" eaLnBrk="1" hangingPunct="1">
              <a:spcBef>
                <a:spcPct val="20000"/>
              </a:spcBef>
              <a:defRPr/>
            </a:pPr>
            <a:endParaRPr lang="en-US" sz="1800" kern="0" dirty="0">
              <a:solidFill>
                <a:schemeClr val="bg1"/>
              </a:solidFill>
              <a:latin typeface="+mn-lt"/>
            </a:endParaRPr>
          </a:p>
          <a:p>
            <a:pPr marL="257175" indent="-257175" eaLnBrk="1" hangingPunct="1">
              <a:spcBef>
                <a:spcPct val="20000"/>
              </a:spcBef>
              <a:buFontTx/>
              <a:buChar char="•"/>
              <a:defRPr/>
            </a:pPr>
            <a:endParaRPr lang="en-US" sz="18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76A8FC30-8983-1302-E142-49A105BA0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2" y="1224708"/>
            <a:ext cx="6264696" cy="302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13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1B36F-13A5-98DB-3F38-7DBFF3304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Pre-t0-phase </a:t>
            </a:r>
            <a:r>
              <a:rPr lang="de-DE" dirty="0" err="1">
                <a:solidFill>
                  <a:schemeClr val="bg1"/>
                </a:solidFill>
              </a:rPr>
              <a:t>meteoroid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speeds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A6310D9-0168-C68C-2A21-E55F426462A1}"/>
              </a:ext>
            </a:extLst>
          </p:cNvPr>
          <p:cNvGrpSpPr/>
          <p:nvPr/>
        </p:nvGrpSpPr>
        <p:grpSpPr>
          <a:xfrm>
            <a:off x="539552" y="339502"/>
            <a:ext cx="7884368" cy="4538818"/>
            <a:chOff x="539552" y="339502"/>
            <a:chExt cx="7884368" cy="453881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0E1EAC3-E1FF-24AD-BC3F-60F247D58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552" y="485471"/>
              <a:ext cx="7884368" cy="439284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6E0AF41-144D-BB8E-4B93-F1ABC04E8B50}"/>
                </a:ext>
              </a:extLst>
            </p:cNvPr>
            <p:cNvSpPr txBox="1"/>
            <p:nvPr/>
          </p:nvSpPr>
          <p:spPr>
            <a:xfrm>
              <a:off x="5995829" y="339502"/>
              <a:ext cx="24128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Schult et al., 2020</a:t>
              </a:r>
              <a:endParaRPr lang="en-US"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203AAE6-05DC-3441-4530-2B0A06090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3795886"/>
            <a:ext cx="1512168" cy="7155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EA9EF0-031C-208B-883F-A6498CB20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3936015"/>
            <a:ext cx="1512169" cy="435321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B84CD3AA-5675-CBE7-DDFA-C61E375A3B5F}"/>
              </a:ext>
            </a:extLst>
          </p:cNvPr>
          <p:cNvSpPr/>
          <p:nvPr/>
        </p:nvSpPr>
        <p:spPr>
          <a:xfrm>
            <a:off x="1835696" y="3219822"/>
            <a:ext cx="1800200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3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AF0BA-9222-C6C0-BD3A-14FCECF5B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bg1"/>
                </a:solidFill>
              </a:rPr>
              <a:t>Pre-t0 </a:t>
            </a:r>
            <a:r>
              <a:rPr lang="de-CH" dirty="0" err="1">
                <a:solidFill>
                  <a:schemeClr val="bg1"/>
                </a:solidFill>
              </a:rPr>
              <a:t>speed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comparison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to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synthetic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90224-F983-1A96-811F-19AFAC7C3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152" y="519522"/>
            <a:ext cx="3024336" cy="3996444"/>
          </a:xfrm>
        </p:spPr>
        <p:txBody>
          <a:bodyPr/>
          <a:lstStyle/>
          <a:p>
            <a:r>
              <a:rPr lang="de-CH" sz="2000" dirty="0">
                <a:solidFill>
                  <a:schemeClr val="bg1"/>
                </a:solidFill>
              </a:rPr>
              <a:t>Mazur et al., 2020</a:t>
            </a:r>
            <a:r>
              <a:rPr lang="en-US" sz="2000" dirty="0">
                <a:solidFill>
                  <a:schemeClr val="bg1"/>
                </a:solidFill>
              </a:rPr>
              <a:t> shows the robustness of the pre-t0 speed applied to model data</a:t>
            </a:r>
          </a:p>
          <a:p>
            <a:r>
              <a:rPr lang="en-US" sz="2000" dirty="0">
                <a:solidFill>
                  <a:schemeClr val="bg1"/>
                </a:solidFill>
              </a:rPr>
              <a:t>this method seems to be a good and rather easy method to implement</a:t>
            </a:r>
          </a:p>
          <a:p>
            <a:r>
              <a:rPr lang="en-US" sz="2000" dirty="0">
                <a:solidFill>
                  <a:schemeClr val="bg1"/>
                </a:solidFill>
              </a:rPr>
              <a:t>Speed measurements are reliable within the standard theory</a:t>
            </a:r>
            <a:endParaRPr lang="de-CH" sz="2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31ADBC-A941-C019-7FD5-E037D336A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65516"/>
            <a:ext cx="5574890" cy="463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84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E00B-2CD1-D9A4-3937-35D54E062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PSSST  </a:t>
            </a:r>
            <a:r>
              <a:rPr lang="de-DE" dirty="0" err="1">
                <a:solidFill>
                  <a:schemeClr val="bg1"/>
                </a:solidFill>
              </a:rPr>
              <a:t>speed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measurement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C73B5-CE8D-06BD-3306-0689D4341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6136" y="519522"/>
            <a:ext cx="3240360" cy="3996444"/>
          </a:xfrm>
        </p:spPr>
        <p:txBody>
          <a:bodyPr/>
          <a:lstStyle/>
          <a:p>
            <a:r>
              <a:rPr lang="de-DE" sz="1800" dirty="0">
                <a:solidFill>
                  <a:schemeClr val="bg1"/>
                </a:solidFill>
              </a:rPr>
              <a:t>PSSST </a:t>
            </a:r>
            <a:r>
              <a:rPr lang="de-DE" sz="1800" dirty="0" err="1">
                <a:solidFill>
                  <a:schemeClr val="bg1"/>
                </a:solidFill>
              </a:rPr>
              <a:t>builds</a:t>
            </a:r>
            <a:r>
              <a:rPr lang="de-DE" sz="1800" dirty="0">
                <a:solidFill>
                  <a:schemeClr val="bg1"/>
                </a:solidFill>
              </a:rPr>
              <a:t> on </a:t>
            </a:r>
            <a:r>
              <a:rPr lang="de-DE" sz="1800" dirty="0" err="1">
                <a:solidFill>
                  <a:schemeClr val="bg1"/>
                </a:solidFill>
              </a:rPr>
              <a:t>Cevera</a:t>
            </a:r>
            <a:r>
              <a:rPr lang="de-DE" sz="1800" dirty="0">
                <a:solidFill>
                  <a:schemeClr val="bg1"/>
                </a:solidFill>
              </a:rPr>
              <a:t>, 1997</a:t>
            </a:r>
          </a:p>
          <a:p>
            <a:r>
              <a:rPr lang="de-DE" sz="1800" dirty="0" err="1">
                <a:solidFill>
                  <a:schemeClr val="bg1"/>
                </a:solidFill>
              </a:rPr>
              <a:t>Algorithm</a:t>
            </a:r>
            <a:r>
              <a:rPr lang="de-DE" sz="1800" dirty="0">
                <a:solidFill>
                  <a:schemeClr val="bg1"/>
                </a:solidFill>
              </a:rPr>
              <a:t> coverts </a:t>
            </a:r>
            <a:r>
              <a:rPr lang="de-DE" sz="1800" dirty="0" err="1">
                <a:solidFill>
                  <a:schemeClr val="bg1"/>
                </a:solidFill>
              </a:rPr>
              <a:t>phase</a:t>
            </a:r>
            <a:r>
              <a:rPr lang="de-DE" sz="1800" dirty="0">
                <a:solidFill>
                  <a:schemeClr val="bg1"/>
                </a:solidFill>
              </a:rPr>
              <a:t> </a:t>
            </a:r>
            <a:r>
              <a:rPr lang="de-DE" sz="1800" dirty="0" err="1">
                <a:solidFill>
                  <a:schemeClr val="bg1"/>
                </a:solidFill>
              </a:rPr>
              <a:t>measurement</a:t>
            </a:r>
            <a:r>
              <a:rPr lang="de-DE" sz="1800" dirty="0">
                <a:solidFill>
                  <a:schemeClr val="bg1"/>
                </a:solidFill>
              </a:rPr>
              <a:t> in </a:t>
            </a:r>
            <a:r>
              <a:rPr lang="de-DE" sz="1800" dirty="0" err="1">
                <a:solidFill>
                  <a:schemeClr val="bg1"/>
                </a:solidFill>
              </a:rPr>
              <a:t>distance</a:t>
            </a:r>
            <a:endParaRPr lang="de-DE" sz="1800" dirty="0">
              <a:solidFill>
                <a:schemeClr val="bg1"/>
              </a:solidFill>
            </a:endParaRPr>
          </a:p>
          <a:p>
            <a:r>
              <a:rPr lang="de-DE" sz="1800" dirty="0" err="1">
                <a:solidFill>
                  <a:schemeClr val="bg1"/>
                </a:solidFill>
              </a:rPr>
              <a:t>the</a:t>
            </a:r>
            <a:r>
              <a:rPr lang="de-DE" sz="1800" dirty="0">
                <a:solidFill>
                  <a:schemeClr val="bg1"/>
                </a:solidFill>
              </a:rPr>
              <a:t> </a:t>
            </a:r>
            <a:r>
              <a:rPr lang="de-DE" sz="1800" dirty="0" err="1">
                <a:solidFill>
                  <a:schemeClr val="bg1"/>
                </a:solidFill>
              </a:rPr>
              <a:t>algorithm</a:t>
            </a:r>
            <a:r>
              <a:rPr lang="de-DE" sz="1800" dirty="0">
                <a:solidFill>
                  <a:schemeClr val="bg1"/>
                </a:solidFill>
              </a:rPr>
              <a:t> </a:t>
            </a:r>
            <a:r>
              <a:rPr lang="de-DE" sz="1800" dirty="0" err="1">
                <a:solidFill>
                  <a:schemeClr val="bg1"/>
                </a:solidFill>
              </a:rPr>
              <a:t>estimates</a:t>
            </a:r>
            <a:r>
              <a:rPr lang="de-DE" sz="1800" dirty="0">
                <a:solidFill>
                  <a:schemeClr val="bg1"/>
                </a:solidFill>
              </a:rPr>
              <a:t> a </a:t>
            </a:r>
            <a:r>
              <a:rPr lang="de-DE" sz="1800" dirty="0" err="1">
                <a:solidFill>
                  <a:schemeClr val="bg1"/>
                </a:solidFill>
              </a:rPr>
              <a:t>theoretical</a:t>
            </a:r>
            <a:r>
              <a:rPr lang="de-DE" sz="1800" dirty="0">
                <a:solidFill>
                  <a:schemeClr val="bg1"/>
                </a:solidFill>
              </a:rPr>
              <a:t> </a:t>
            </a:r>
            <a:r>
              <a:rPr lang="de-DE" sz="1800" dirty="0" err="1">
                <a:solidFill>
                  <a:schemeClr val="bg1"/>
                </a:solidFill>
              </a:rPr>
              <a:t>phase</a:t>
            </a:r>
            <a:r>
              <a:rPr lang="de-DE" sz="1800" dirty="0">
                <a:solidFill>
                  <a:schemeClr val="bg1"/>
                </a:solidFill>
              </a:rPr>
              <a:t> </a:t>
            </a:r>
            <a:r>
              <a:rPr lang="de-DE" sz="1800" dirty="0" err="1">
                <a:solidFill>
                  <a:schemeClr val="bg1"/>
                </a:solidFill>
              </a:rPr>
              <a:t>backward</a:t>
            </a:r>
            <a:r>
              <a:rPr lang="de-DE" sz="1800" dirty="0">
                <a:solidFill>
                  <a:schemeClr val="bg1"/>
                </a:solidFill>
              </a:rPr>
              <a:t> </a:t>
            </a:r>
            <a:r>
              <a:rPr lang="de-DE" sz="1800" dirty="0" err="1">
                <a:solidFill>
                  <a:schemeClr val="bg1"/>
                </a:solidFill>
              </a:rPr>
              <a:t>from</a:t>
            </a:r>
            <a:r>
              <a:rPr lang="de-DE" sz="1800" dirty="0">
                <a:solidFill>
                  <a:schemeClr val="bg1"/>
                </a:solidFill>
              </a:rPr>
              <a:t> </a:t>
            </a:r>
            <a:r>
              <a:rPr lang="de-DE" sz="1800" dirty="0" err="1">
                <a:solidFill>
                  <a:schemeClr val="bg1"/>
                </a:solidFill>
              </a:rPr>
              <a:t>the</a:t>
            </a:r>
            <a:r>
              <a:rPr lang="de-DE" sz="1800" dirty="0">
                <a:solidFill>
                  <a:schemeClr val="bg1"/>
                </a:solidFill>
              </a:rPr>
              <a:t> t0-pick </a:t>
            </a:r>
            <a:r>
              <a:rPr lang="de-DE" sz="1800" dirty="0" err="1">
                <a:solidFill>
                  <a:schemeClr val="bg1"/>
                </a:solidFill>
              </a:rPr>
              <a:t>for</a:t>
            </a:r>
            <a:r>
              <a:rPr lang="de-DE" sz="1800" dirty="0">
                <a:solidFill>
                  <a:schemeClr val="bg1"/>
                </a:solidFill>
              </a:rPr>
              <a:t> different </a:t>
            </a:r>
            <a:r>
              <a:rPr lang="de-DE" sz="1800" dirty="0" err="1">
                <a:solidFill>
                  <a:schemeClr val="bg1"/>
                </a:solidFill>
              </a:rPr>
              <a:t>velocities</a:t>
            </a:r>
            <a:endParaRPr lang="de-DE" sz="1800" dirty="0">
              <a:solidFill>
                <a:schemeClr val="bg1"/>
              </a:solidFill>
            </a:endParaRPr>
          </a:p>
          <a:p>
            <a:r>
              <a:rPr lang="de-DE" sz="1800" dirty="0" err="1">
                <a:solidFill>
                  <a:schemeClr val="bg1"/>
                </a:solidFill>
              </a:rPr>
              <a:t>the</a:t>
            </a:r>
            <a:r>
              <a:rPr lang="de-DE" sz="1800" dirty="0">
                <a:solidFill>
                  <a:schemeClr val="bg1"/>
                </a:solidFill>
              </a:rPr>
              <a:t> </a:t>
            </a:r>
            <a:r>
              <a:rPr lang="de-DE" sz="1800" dirty="0" err="1">
                <a:solidFill>
                  <a:schemeClr val="bg1"/>
                </a:solidFill>
              </a:rPr>
              <a:t>best</a:t>
            </a:r>
            <a:r>
              <a:rPr lang="de-DE" sz="1800" dirty="0">
                <a:solidFill>
                  <a:schemeClr val="bg1"/>
                </a:solidFill>
              </a:rPr>
              <a:t> fit </a:t>
            </a:r>
            <a:r>
              <a:rPr lang="de-DE" sz="1800" dirty="0" err="1">
                <a:solidFill>
                  <a:schemeClr val="bg1"/>
                </a:solidFill>
              </a:rPr>
              <a:t>is</a:t>
            </a:r>
            <a:r>
              <a:rPr lang="de-DE" sz="1800" dirty="0">
                <a:solidFill>
                  <a:schemeClr val="bg1"/>
                </a:solidFill>
              </a:rPr>
              <a:t> </a:t>
            </a:r>
            <a:r>
              <a:rPr lang="de-DE" sz="1800" dirty="0" err="1">
                <a:solidFill>
                  <a:schemeClr val="bg1"/>
                </a:solidFill>
              </a:rPr>
              <a:t>selected</a:t>
            </a:r>
            <a:r>
              <a:rPr lang="de-DE" sz="1800" dirty="0">
                <a:solidFill>
                  <a:schemeClr val="bg1"/>
                </a:solidFill>
              </a:rPr>
              <a:t> </a:t>
            </a:r>
            <a:r>
              <a:rPr lang="de-DE" sz="1800" dirty="0" err="1">
                <a:solidFill>
                  <a:schemeClr val="bg1"/>
                </a:solidFill>
              </a:rPr>
              <a:t>from</a:t>
            </a:r>
            <a:r>
              <a:rPr lang="de-DE" sz="1800" dirty="0">
                <a:solidFill>
                  <a:schemeClr val="bg1"/>
                </a:solidFill>
              </a:rPr>
              <a:t> a KDE (</a:t>
            </a:r>
            <a:r>
              <a:rPr lang="de-DE" sz="1800" dirty="0" err="1">
                <a:solidFill>
                  <a:schemeClr val="bg1"/>
                </a:solidFill>
              </a:rPr>
              <a:t>kernel</a:t>
            </a:r>
            <a:r>
              <a:rPr lang="de-DE" sz="1800" dirty="0">
                <a:solidFill>
                  <a:schemeClr val="bg1"/>
                </a:solidFill>
              </a:rPr>
              <a:t> </a:t>
            </a:r>
            <a:r>
              <a:rPr lang="de-DE" sz="1800" dirty="0" err="1">
                <a:solidFill>
                  <a:schemeClr val="bg1"/>
                </a:solidFill>
              </a:rPr>
              <a:t>density</a:t>
            </a:r>
            <a:r>
              <a:rPr lang="de-DE" sz="1800" dirty="0">
                <a:solidFill>
                  <a:schemeClr val="bg1"/>
                </a:solidFill>
              </a:rPr>
              <a:t> </a:t>
            </a:r>
            <a:r>
              <a:rPr lang="de-DE" sz="1800" dirty="0" err="1">
                <a:solidFill>
                  <a:schemeClr val="bg1"/>
                </a:solidFill>
              </a:rPr>
              <a:t>estimate</a:t>
            </a:r>
            <a:r>
              <a:rPr lang="de-DE" sz="1800" dirty="0">
                <a:solidFill>
                  <a:schemeClr val="bg1"/>
                </a:solidFill>
              </a:rPr>
              <a:t>)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CD1707-8C98-4D54-1263-6B60E930E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7100"/>
            <a:ext cx="5632840" cy="43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46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6EACF-1783-E40D-F883-D7557121B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bg1"/>
                </a:solidFill>
              </a:rPr>
              <a:t>Fresnel-Fourier </a:t>
            </a:r>
            <a:r>
              <a:rPr lang="de-CH" dirty="0" err="1">
                <a:solidFill>
                  <a:schemeClr val="bg1"/>
                </a:solidFill>
              </a:rPr>
              <a:t>based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velocity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measurement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4F387-EB18-F497-E90D-FC0289426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112" y="519522"/>
            <a:ext cx="3240360" cy="3996444"/>
          </a:xfrm>
        </p:spPr>
        <p:txBody>
          <a:bodyPr/>
          <a:lstStyle/>
          <a:p>
            <a:r>
              <a:rPr lang="de-CH" dirty="0">
                <a:solidFill>
                  <a:schemeClr val="bg1"/>
                </a:solidFill>
              </a:rPr>
              <a:t>Fourier-</a:t>
            </a:r>
            <a:r>
              <a:rPr lang="de-CH" dirty="0" err="1">
                <a:solidFill>
                  <a:schemeClr val="bg1"/>
                </a:solidFill>
              </a:rPr>
              <a:t>transform</a:t>
            </a:r>
            <a:r>
              <a:rPr lang="de-CH" dirty="0">
                <a:solidFill>
                  <a:schemeClr val="bg1"/>
                </a:solidFill>
              </a:rPr>
              <a:t> of </a:t>
            </a:r>
            <a:r>
              <a:rPr lang="de-CH" dirty="0" err="1">
                <a:solidFill>
                  <a:schemeClr val="bg1"/>
                </a:solidFill>
              </a:rPr>
              <a:t>the</a:t>
            </a:r>
            <a:r>
              <a:rPr lang="de-CH" dirty="0">
                <a:solidFill>
                  <a:schemeClr val="bg1"/>
                </a:solidFill>
              </a:rPr>
              <a:t> pre-t0 in-phase and </a:t>
            </a:r>
            <a:r>
              <a:rPr lang="de-CH" dirty="0" err="1">
                <a:solidFill>
                  <a:schemeClr val="bg1"/>
                </a:solidFill>
              </a:rPr>
              <a:t>quadrature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component</a:t>
            </a:r>
            <a:endParaRPr lang="de-CH" dirty="0">
              <a:solidFill>
                <a:schemeClr val="bg1"/>
              </a:solidFill>
            </a:endParaRPr>
          </a:p>
          <a:p>
            <a:r>
              <a:rPr lang="de-CH" dirty="0" err="1">
                <a:solidFill>
                  <a:schemeClr val="bg1"/>
                </a:solidFill>
              </a:rPr>
              <a:t>very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precise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method</a:t>
            </a:r>
            <a:endParaRPr lang="de-CH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only 5% </a:t>
            </a:r>
            <a:r>
              <a:rPr lang="en-US" dirty="0" err="1">
                <a:solidFill>
                  <a:schemeClr val="bg1"/>
                </a:solidFill>
              </a:rPr>
              <a:t>successrate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8980B790-62AA-4B4F-950B-A00D1087A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6" b="2086"/>
          <a:stretch>
            <a:fillRect/>
          </a:stretch>
        </p:blipFill>
        <p:spPr bwMode="auto">
          <a:xfrm>
            <a:off x="35496" y="519522"/>
            <a:ext cx="5440374" cy="392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D57C339-EFAF-407E-1854-6B31210EABEB}"/>
              </a:ext>
            </a:extLst>
          </p:cNvPr>
          <p:cNvSpPr/>
          <p:nvPr/>
        </p:nvSpPr>
        <p:spPr>
          <a:xfrm>
            <a:off x="467544" y="953636"/>
            <a:ext cx="432048" cy="30582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E7F5FD-7346-C1DD-B903-696E6C553F2C}"/>
              </a:ext>
            </a:extLst>
          </p:cNvPr>
          <p:cNvSpPr/>
          <p:nvPr/>
        </p:nvSpPr>
        <p:spPr>
          <a:xfrm>
            <a:off x="3059832" y="988607"/>
            <a:ext cx="432048" cy="30582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E166511-BF73-93CE-E39D-15DA23F48E01}"/>
              </a:ext>
            </a:extLst>
          </p:cNvPr>
          <p:cNvGrpSpPr/>
          <p:nvPr/>
        </p:nvGrpSpPr>
        <p:grpSpPr>
          <a:xfrm>
            <a:off x="35496" y="519521"/>
            <a:ext cx="7344816" cy="4189089"/>
            <a:chOff x="35496" y="519521"/>
            <a:chExt cx="7344816" cy="418908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D454EAB-BA3A-F22F-8A42-F27591E36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496" y="519521"/>
              <a:ext cx="7344816" cy="4189089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6E44C5F-8667-FBC2-D8A3-6184FC6E6330}"/>
                </a:ext>
              </a:extLst>
            </p:cNvPr>
            <p:cNvSpPr txBox="1"/>
            <p:nvPr/>
          </p:nvSpPr>
          <p:spPr>
            <a:xfrm>
              <a:off x="4442590" y="988607"/>
              <a:ext cx="241906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err="1"/>
                <a:t>Geminids</a:t>
              </a:r>
              <a:endParaRPr lang="de-CH" dirty="0"/>
            </a:p>
            <a:p>
              <a:r>
                <a:rPr lang="de-CH" dirty="0"/>
                <a:t>Stober et al., 2011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8764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9AC10-C96B-EF12-57D6-32D79A0D6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bg1"/>
                </a:solidFill>
              </a:rPr>
              <a:t>Fresnel </a:t>
            </a:r>
            <a:r>
              <a:rPr lang="de-CH" dirty="0" err="1">
                <a:solidFill>
                  <a:schemeClr val="bg1"/>
                </a:solidFill>
              </a:rPr>
              <a:t>holography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0FAD9-8032-F555-E949-D1E12FB3C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519522"/>
            <a:ext cx="3886200" cy="1091381"/>
          </a:xfrm>
        </p:spPr>
        <p:txBody>
          <a:bodyPr/>
          <a:lstStyle/>
          <a:p>
            <a:r>
              <a:rPr lang="de-CH" sz="1800" dirty="0">
                <a:solidFill>
                  <a:schemeClr val="bg1"/>
                </a:solidFill>
              </a:rPr>
              <a:t>Basic </a:t>
            </a:r>
            <a:r>
              <a:rPr lang="de-CH" sz="1800" dirty="0" err="1">
                <a:solidFill>
                  <a:schemeClr val="bg1"/>
                </a:solidFill>
              </a:rPr>
              <a:t>theory</a:t>
            </a:r>
            <a:r>
              <a:rPr lang="de-CH" sz="1800" dirty="0">
                <a:solidFill>
                  <a:schemeClr val="bg1"/>
                </a:solidFill>
              </a:rPr>
              <a:t> in </a:t>
            </a:r>
            <a:r>
              <a:rPr lang="de-CH" sz="1800" dirty="0" err="1">
                <a:solidFill>
                  <a:schemeClr val="bg1"/>
                </a:solidFill>
              </a:rPr>
              <a:t>Elford</a:t>
            </a:r>
            <a:r>
              <a:rPr lang="de-CH" sz="1800" dirty="0">
                <a:solidFill>
                  <a:schemeClr val="bg1"/>
                </a:solidFill>
              </a:rPr>
              <a:t>, 2004</a:t>
            </a:r>
          </a:p>
          <a:p>
            <a:r>
              <a:rPr lang="de-CH" sz="1800" dirty="0" err="1">
                <a:solidFill>
                  <a:schemeClr val="bg1"/>
                </a:solidFill>
              </a:rPr>
              <a:t>Holdsworth</a:t>
            </a:r>
            <a:r>
              <a:rPr lang="de-CH" sz="1800" dirty="0">
                <a:solidFill>
                  <a:schemeClr val="bg1"/>
                </a:solidFill>
              </a:rPr>
              <a:t> et al., 2007 </a:t>
            </a:r>
            <a:r>
              <a:rPr lang="de-CH" sz="1800" dirty="0" err="1">
                <a:solidFill>
                  <a:schemeClr val="bg1"/>
                </a:solidFill>
              </a:rPr>
              <a:t>implementation</a:t>
            </a:r>
            <a:r>
              <a:rPr lang="de-CH" sz="1800" dirty="0">
                <a:solidFill>
                  <a:schemeClr val="bg1"/>
                </a:solidFill>
              </a:rPr>
              <a:t> </a:t>
            </a:r>
            <a:r>
              <a:rPr lang="de-CH" sz="1800" dirty="0" err="1">
                <a:solidFill>
                  <a:schemeClr val="bg1"/>
                </a:solidFill>
              </a:rPr>
              <a:t>for</a:t>
            </a:r>
            <a:r>
              <a:rPr lang="de-CH" sz="1800" dirty="0">
                <a:solidFill>
                  <a:schemeClr val="bg1"/>
                </a:solidFill>
              </a:rPr>
              <a:t> </a:t>
            </a:r>
            <a:r>
              <a:rPr lang="de-CH" sz="1800" dirty="0" err="1">
                <a:solidFill>
                  <a:schemeClr val="bg1"/>
                </a:solidFill>
              </a:rPr>
              <a:t>meteor</a:t>
            </a:r>
            <a:r>
              <a:rPr lang="de-CH" sz="1800" dirty="0">
                <a:solidFill>
                  <a:schemeClr val="bg1"/>
                </a:solidFill>
              </a:rPr>
              <a:t> </a:t>
            </a:r>
            <a:r>
              <a:rPr lang="de-CH" sz="1800" dirty="0" err="1">
                <a:solidFill>
                  <a:schemeClr val="bg1"/>
                </a:solidFill>
              </a:rPr>
              <a:t>radars</a:t>
            </a:r>
            <a:r>
              <a:rPr lang="de-CH" sz="1800" dirty="0">
                <a:solidFill>
                  <a:schemeClr val="bg1"/>
                </a:solidFill>
              </a:rPr>
              <a:t>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EC3549-966D-0E14-3348-E01C082D4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16" y="519522"/>
            <a:ext cx="3657600" cy="10913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5E1B33-4F23-756B-86E5-BF110CE9B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707654"/>
            <a:ext cx="8406581" cy="272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85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DEFC6-29CB-B7E5-8D8E-93C11109D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bg1"/>
                </a:solidFill>
              </a:rPr>
              <a:t>Pre-t0 </a:t>
            </a:r>
            <a:r>
              <a:rPr lang="de-CH" dirty="0" err="1">
                <a:solidFill>
                  <a:schemeClr val="bg1"/>
                </a:solidFill>
              </a:rPr>
              <a:t>speeds</a:t>
            </a:r>
            <a:r>
              <a:rPr lang="de-CH" dirty="0">
                <a:solidFill>
                  <a:schemeClr val="bg1"/>
                </a:solidFill>
              </a:rPr>
              <a:t> vs. Fresnel </a:t>
            </a:r>
            <a:r>
              <a:rPr lang="de-CH" dirty="0" err="1">
                <a:solidFill>
                  <a:schemeClr val="bg1"/>
                </a:solidFill>
              </a:rPr>
              <a:t>transform</a:t>
            </a:r>
            <a:r>
              <a:rPr lang="de-CH" dirty="0">
                <a:solidFill>
                  <a:schemeClr val="bg1"/>
                </a:solidFill>
              </a:rPr>
              <a:t> (MAARSY </a:t>
            </a:r>
            <a:r>
              <a:rPr lang="de-CH" dirty="0" err="1">
                <a:solidFill>
                  <a:schemeClr val="bg1"/>
                </a:solidFill>
              </a:rPr>
              <a:t>observations</a:t>
            </a:r>
            <a:r>
              <a:rPr lang="de-CH" dirty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E6D79-D163-0F2B-DAF2-5301BF5DC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128" y="519522"/>
            <a:ext cx="3312368" cy="3996444"/>
          </a:xfrm>
        </p:spPr>
        <p:txBody>
          <a:bodyPr/>
          <a:lstStyle/>
          <a:p>
            <a:r>
              <a:rPr lang="de-CH" dirty="0" err="1">
                <a:solidFill>
                  <a:schemeClr val="bg1"/>
                </a:solidFill>
              </a:rPr>
              <a:t>Comparison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between</a:t>
            </a:r>
            <a:r>
              <a:rPr lang="de-CH" dirty="0">
                <a:solidFill>
                  <a:schemeClr val="bg1"/>
                </a:solidFill>
              </a:rPr>
              <a:t> pre-t0 and Fresnel </a:t>
            </a:r>
            <a:r>
              <a:rPr lang="de-CH" dirty="0" err="1">
                <a:solidFill>
                  <a:schemeClr val="bg1"/>
                </a:solidFill>
              </a:rPr>
              <a:t>transform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shows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good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agreement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for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the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bulk</a:t>
            </a:r>
            <a:r>
              <a:rPr lang="de-CH" dirty="0">
                <a:solidFill>
                  <a:schemeClr val="bg1"/>
                </a:solidFill>
              </a:rPr>
              <a:t> of </a:t>
            </a:r>
            <a:r>
              <a:rPr lang="de-CH" dirty="0" err="1">
                <a:solidFill>
                  <a:schemeClr val="bg1"/>
                </a:solidFill>
              </a:rPr>
              <a:t>observations</a:t>
            </a:r>
            <a:r>
              <a:rPr lang="de-CH" dirty="0">
                <a:solidFill>
                  <a:schemeClr val="bg1"/>
                </a:solidFill>
              </a:rPr>
              <a:t> </a:t>
            </a:r>
          </a:p>
          <a:p>
            <a:r>
              <a:rPr lang="de-CH" dirty="0">
                <a:solidFill>
                  <a:schemeClr val="bg1"/>
                </a:solidFill>
              </a:rPr>
              <a:t>Individual </a:t>
            </a:r>
            <a:r>
              <a:rPr lang="de-CH" dirty="0" err="1">
                <a:solidFill>
                  <a:schemeClr val="bg1"/>
                </a:solidFill>
              </a:rPr>
              <a:t>speed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estimates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can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differ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substantially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42AA71-0760-8F0B-4B7A-84FEAE73D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512258"/>
            <a:ext cx="5616624" cy="45991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EFC1E7-EF52-ADCD-AAE3-A1BD5948AC29}"/>
              </a:ext>
            </a:extLst>
          </p:cNvPr>
          <p:cNvSpPr txBox="1"/>
          <p:nvPr/>
        </p:nvSpPr>
        <p:spPr>
          <a:xfrm>
            <a:off x="5868144" y="4681835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800" dirty="0">
                <a:solidFill>
                  <a:schemeClr val="bg1"/>
                </a:solidFill>
              </a:rPr>
              <a:t>Mazur et al., 2020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93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7B023C-02A5-E4E1-3155-26C5D036F0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err="1">
                <a:solidFill>
                  <a:schemeClr val="bg1"/>
                </a:solidFill>
              </a:rPr>
              <a:t>Multistatic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meteor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observations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268BA77-83C0-E220-1AB6-D2C05D6662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68B98-FAB0-0EAD-76BD-426FBC3C2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Trajectory determination – CMOR (Canadian Meteor Orbit Radar)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B06CDEC-D822-0EEA-9EF8-D0C7D5DE4859}"/>
              </a:ext>
            </a:extLst>
          </p:cNvPr>
          <p:cNvGrpSpPr/>
          <p:nvPr/>
        </p:nvGrpSpPr>
        <p:grpSpPr>
          <a:xfrm>
            <a:off x="3923928" y="540533"/>
            <a:ext cx="3835568" cy="2031217"/>
            <a:chOff x="107504" y="627534"/>
            <a:chExt cx="3835568" cy="20312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E04B287-93D2-0A26-5404-FAFE762FE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504" y="627534"/>
              <a:ext cx="3821512" cy="203121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9D383B5-710A-5F59-BA96-D737F2FDA497}"/>
                </a:ext>
              </a:extLst>
            </p:cNvPr>
            <p:cNvSpPr txBox="1"/>
            <p:nvPr/>
          </p:nvSpPr>
          <p:spPr>
            <a:xfrm>
              <a:off x="2123728" y="2261597"/>
              <a:ext cx="18193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/>
                <a:t>Webster et al., 2004</a:t>
              </a:r>
              <a:endParaRPr lang="en-US" sz="1600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31FCB39-4D2A-2D96-8E8B-5361CCEFE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6" y="536454"/>
            <a:ext cx="3672408" cy="45809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E5E465-3BF7-207D-A0BB-17CB8AB72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2715766"/>
            <a:ext cx="2443571" cy="20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87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473F-F1D2-9BF7-4CE4-A0778B077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Time of flight vs. Pre-t0 speed 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6FA52-A594-55D0-6095-C1772AE71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4048" y="519522"/>
            <a:ext cx="3454152" cy="3996444"/>
          </a:xfrm>
        </p:spPr>
        <p:txBody>
          <a:bodyPr/>
          <a:lstStyle/>
          <a:p>
            <a:r>
              <a:rPr lang="de-CH" dirty="0">
                <a:solidFill>
                  <a:schemeClr val="bg1"/>
                </a:solidFill>
              </a:rPr>
              <a:t>Pre-t0 </a:t>
            </a:r>
            <a:r>
              <a:rPr lang="de-CH" dirty="0" err="1">
                <a:solidFill>
                  <a:schemeClr val="bg1"/>
                </a:solidFill>
              </a:rPr>
              <a:t>vs</a:t>
            </a:r>
            <a:r>
              <a:rPr lang="de-CH" dirty="0">
                <a:solidFill>
                  <a:schemeClr val="bg1"/>
                </a:solidFill>
              </a:rPr>
              <a:t> time of </a:t>
            </a:r>
            <a:r>
              <a:rPr lang="de-CH" dirty="0" err="1">
                <a:solidFill>
                  <a:schemeClr val="bg1"/>
                </a:solidFill>
              </a:rPr>
              <a:t>flight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shows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remarkable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agreement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for</a:t>
            </a:r>
            <a:r>
              <a:rPr lang="de-CH" dirty="0">
                <a:solidFill>
                  <a:schemeClr val="bg1"/>
                </a:solidFill>
              </a:rPr>
              <a:t> CMOR</a:t>
            </a:r>
          </a:p>
          <a:p>
            <a:r>
              <a:rPr lang="de-CH" dirty="0" err="1">
                <a:solidFill>
                  <a:schemeClr val="bg1"/>
                </a:solidFill>
              </a:rPr>
              <a:t>indicates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the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reliability</a:t>
            </a:r>
            <a:r>
              <a:rPr lang="de-CH" dirty="0">
                <a:solidFill>
                  <a:schemeClr val="bg1"/>
                </a:solidFill>
              </a:rPr>
              <a:t> and </a:t>
            </a:r>
            <a:r>
              <a:rPr lang="de-CH" dirty="0" err="1">
                <a:solidFill>
                  <a:schemeClr val="bg1"/>
                </a:solidFill>
              </a:rPr>
              <a:t>robustness</a:t>
            </a:r>
            <a:r>
              <a:rPr lang="de-CH" dirty="0">
                <a:solidFill>
                  <a:schemeClr val="bg1"/>
                </a:solidFill>
              </a:rPr>
              <a:t> of </a:t>
            </a:r>
            <a:r>
              <a:rPr lang="de-CH" dirty="0" err="1">
                <a:solidFill>
                  <a:schemeClr val="bg1"/>
                </a:solidFill>
              </a:rPr>
              <a:t>both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methods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when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applied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to</a:t>
            </a:r>
            <a:r>
              <a:rPr lang="de-CH" dirty="0">
                <a:solidFill>
                  <a:schemeClr val="bg1"/>
                </a:solidFill>
              </a:rPr>
              <a:t> large </a:t>
            </a:r>
            <a:r>
              <a:rPr lang="de-CH" dirty="0" err="1">
                <a:solidFill>
                  <a:schemeClr val="bg1"/>
                </a:solidFill>
              </a:rPr>
              <a:t>number</a:t>
            </a:r>
            <a:r>
              <a:rPr lang="de-CH" dirty="0">
                <a:solidFill>
                  <a:schemeClr val="bg1"/>
                </a:solidFill>
              </a:rPr>
              <a:t> of </a:t>
            </a:r>
            <a:r>
              <a:rPr lang="de-CH" dirty="0" err="1">
                <a:solidFill>
                  <a:schemeClr val="bg1"/>
                </a:solidFill>
              </a:rPr>
              <a:t>observations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A50E75-360C-31A9-358C-F1305DF2C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535108"/>
            <a:ext cx="4693261" cy="44849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86DCE7-6CFB-861A-8013-A991D01908B2}"/>
              </a:ext>
            </a:extLst>
          </p:cNvPr>
          <p:cNvSpPr txBox="1"/>
          <p:nvPr/>
        </p:nvSpPr>
        <p:spPr>
          <a:xfrm>
            <a:off x="5868144" y="4681835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800" dirty="0">
                <a:solidFill>
                  <a:schemeClr val="bg1"/>
                </a:solidFill>
              </a:rPr>
              <a:t>Mazur et al., 2020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595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>
            <a:extLst>
              <a:ext uri="{FF2B5EF4-FFF2-40B4-BE49-F238E27FC236}">
                <a16:creationId xmlns:a16="http://schemas.microsoft.com/office/drawing/2014/main" id="{83BE7E0F-EC4F-370A-E4D2-A3DAF83CD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5138"/>
          </a:xfrm>
        </p:spPr>
        <p:txBody>
          <a:bodyPr/>
          <a:lstStyle/>
          <a:p>
            <a:r>
              <a:rPr lang="de-DE" altLang="en-US" sz="2800" dirty="0">
                <a:solidFill>
                  <a:schemeClr val="bg1"/>
                </a:solidFill>
              </a:rPr>
              <a:t>Meteors and </a:t>
            </a:r>
            <a:r>
              <a:rPr lang="de-DE" altLang="en-US" sz="2800" dirty="0" err="1">
                <a:solidFill>
                  <a:schemeClr val="bg1"/>
                </a:solidFill>
              </a:rPr>
              <a:t>their</a:t>
            </a:r>
            <a:r>
              <a:rPr lang="de-DE" altLang="en-US" sz="2800" dirty="0">
                <a:solidFill>
                  <a:schemeClr val="bg1"/>
                </a:solidFill>
              </a:rPr>
              <a:t> </a:t>
            </a:r>
            <a:r>
              <a:rPr lang="de-DE" altLang="en-US" sz="2800" dirty="0" err="1">
                <a:solidFill>
                  <a:schemeClr val="bg1"/>
                </a:solidFill>
              </a:rPr>
              <a:t>radar</a:t>
            </a:r>
            <a:r>
              <a:rPr lang="de-DE" altLang="en-US" sz="2800" dirty="0">
                <a:solidFill>
                  <a:schemeClr val="bg1"/>
                </a:solidFill>
              </a:rPr>
              <a:t> </a:t>
            </a:r>
            <a:r>
              <a:rPr lang="de-DE" altLang="en-US" sz="2800" dirty="0" err="1">
                <a:solidFill>
                  <a:schemeClr val="bg1"/>
                </a:solidFill>
              </a:rPr>
              <a:t>signatures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pic>
        <p:nvPicPr>
          <p:cNvPr id="16387" name="Picture 9">
            <a:extLst>
              <a:ext uri="{FF2B5EF4-FFF2-40B4-BE49-F238E27FC236}">
                <a16:creationId xmlns:a16="http://schemas.microsoft.com/office/drawing/2014/main" id="{3BF9EAA9-FC6D-BFCE-5891-919E525DF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65138"/>
            <a:ext cx="6829425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nhaltsplatzhalter 4" descr="Ein Bild, das draußen, Natur, Berg, Nachthimmel enthält.&#10;&#10;Automatisch generierte Beschreibung">
            <a:extLst>
              <a:ext uri="{FF2B5EF4-FFF2-40B4-BE49-F238E27FC236}">
                <a16:creationId xmlns:a16="http://schemas.microsoft.com/office/drawing/2014/main" id="{78F310C6-2AC9-3867-A2DD-9A2A2EA7C2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486106"/>
            <a:ext cx="7488831" cy="4212629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0D0DEC-0A6E-4740-F07D-F3B28CDD9F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Meteor source </a:t>
            </a:r>
            <a:r>
              <a:rPr lang="de-DE" dirty="0" err="1">
                <a:solidFill>
                  <a:schemeClr val="bg1"/>
                </a:solidFill>
              </a:rPr>
              <a:t>radiants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06B9781-CBC9-F92E-2B97-4D417D7F18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28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987F0-FD13-1808-38F7-5A5917DD4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Single Station </a:t>
            </a:r>
            <a:r>
              <a:rPr lang="de-DE" dirty="0" err="1">
                <a:solidFill>
                  <a:schemeClr val="bg1"/>
                </a:solidFill>
              </a:rPr>
              <a:t>radiant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mapping</a:t>
            </a:r>
            <a:r>
              <a:rPr lang="de-DE" dirty="0">
                <a:solidFill>
                  <a:schemeClr val="bg1"/>
                </a:solidFill>
              </a:rPr>
              <a:t> - </a:t>
            </a:r>
            <a:r>
              <a:rPr lang="de-DE" dirty="0" err="1">
                <a:solidFill>
                  <a:schemeClr val="bg1"/>
                </a:solidFill>
              </a:rPr>
              <a:t>Webmonostatic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analysis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6C079-7EAF-7D4D-122C-F45958469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044" y="519522"/>
            <a:ext cx="4622428" cy="3996444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Jones (2005) published the single station radiant mapping algorithm for monostatic meteor radars</a:t>
            </a:r>
          </a:p>
          <a:p>
            <a:r>
              <a:rPr lang="en-US" sz="2000" dirty="0">
                <a:solidFill>
                  <a:schemeClr val="bg1"/>
                </a:solidFill>
              </a:rPr>
              <a:t>Statistical solution by estimating </a:t>
            </a:r>
            <a:r>
              <a:rPr lang="en-US" sz="2000" dirty="0" err="1">
                <a:solidFill>
                  <a:schemeClr val="bg1"/>
                </a:solidFill>
              </a:rPr>
              <a:t>propability</a:t>
            </a:r>
            <a:r>
              <a:rPr lang="en-US" sz="2000" dirty="0">
                <a:solidFill>
                  <a:schemeClr val="bg1"/>
                </a:solidFill>
              </a:rPr>
              <a:t> densities for all preselected source </a:t>
            </a:r>
            <a:r>
              <a:rPr lang="en-US" sz="2000" dirty="0" err="1">
                <a:solidFill>
                  <a:schemeClr val="bg1"/>
                </a:solidFill>
              </a:rPr>
              <a:t>radiants</a:t>
            </a:r>
            <a:r>
              <a:rPr lang="en-US" sz="2000" dirty="0">
                <a:solidFill>
                  <a:schemeClr val="bg1"/>
                </a:solidFill>
              </a:rPr>
              <a:t> to satisfy the specular condition 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2C016C-A7DE-0EBE-4E0E-1E62447DA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465516"/>
            <a:ext cx="3312368" cy="24163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00EB7E-AFAA-B407-B5A0-5C7053FDF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2931790"/>
            <a:ext cx="4260156" cy="21463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1E8350-98BA-2845-6904-1E31B7AA0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2787774"/>
            <a:ext cx="2180934" cy="5730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877B44-B413-55F4-0C15-80D406A6FC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6" y="472063"/>
            <a:ext cx="3528392" cy="240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1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68B98-FAB0-0EAD-76BD-426FBC3C2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Trajectory determination – CMOR (Canadian Meteor Orbit Radar)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B06CDEC-D822-0EEA-9EF8-D0C7D5DE4859}"/>
              </a:ext>
            </a:extLst>
          </p:cNvPr>
          <p:cNvGrpSpPr/>
          <p:nvPr/>
        </p:nvGrpSpPr>
        <p:grpSpPr>
          <a:xfrm>
            <a:off x="971600" y="631233"/>
            <a:ext cx="3835568" cy="2031217"/>
            <a:chOff x="107504" y="627534"/>
            <a:chExt cx="3835568" cy="20312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E04B287-93D2-0A26-5404-FAFE762FE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504" y="627534"/>
              <a:ext cx="3821512" cy="203121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9D383B5-710A-5F59-BA96-D737F2FDA497}"/>
                </a:ext>
              </a:extLst>
            </p:cNvPr>
            <p:cNvSpPr txBox="1"/>
            <p:nvPr/>
          </p:nvSpPr>
          <p:spPr>
            <a:xfrm>
              <a:off x="2123728" y="2261597"/>
              <a:ext cx="18193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/>
                <a:t>Webster et al., 2004</a:t>
              </a:r>
              <a:endParaRPr lang="en-US" sz="16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B72A891-97F5-C444-2AFA-485A1917E873}"/>
              </a:ext>
            </a:extLst>
          </p:cNvPr>
          <p:cNvGrpSpPr/>
          <p:nvPr/>
        </p:nvGrpSpPr>
        <p:grpSpPr>
          <a:xfrm>
            <a:off x="5724128" y="465516"/>
            <a:ext cx="1944216" cy="2277355"/>
            <a:chOff x="179512" y="2702477"/>
            <a:chExt cx="1944216" cy="227735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FA453F7-0CFD-DE0B-AD33-4450667D6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512" y="2787774"/>
              <a:ext cx="1897084" cy="219205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62D9E8-3D28-35B4-3BA3-40DB84CB2F12}"/>
                </a:ext>
              </a:extLst>
            </p:cNvPr>
            <p:cNvSpPr txBox="1"/>
            <p:nvPr/>
          </p:nvSpPr>
          <p:spPr>
            <a:xfrm>
              <a:off x="626202" y="2702477"/>
              <a:ext cx="14975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Mazur et al., 2020</a:t>
              </a:r>
              <a:endParaRPr lang="en-US" sz="14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93C2E7C-4253-268D-BD85-69D47B0F80F5}"/>
              </a:ext>
            </a:extLst>
          </p:cNvPr>
          <p:cNvGrpSpPr/>
          <p:nvPr/>
        </p:nvGrpSpPr>
        <p:grpSpPr>
          <a:xfrm>
            <a:off x="1259632" y="3006412"/>
            <a:ext cx="6084168" cy="1370522"/>
            <a:chOff x="886932" y="3084310"/>
            <a:chExt cx="6084168" cy="137052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D03502A-7C26-3A0F-D1B0-AEAE57DDF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6932" y="3084310"/>
              <a:ext cx="6084168" cy="137052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928341A-BC5B-A440-52C9-C32333E826CA}"/>
                </a:ext>
              </a:extLst>
            </p:cNvPr>
            <p:cNvSpPr txBox="1"/>
            <p:nvPr/>
          </p:nvSpPr>
          <p:spPr>
            <a:xfrm>
              <a:off x="5364088" y="3091262"/>
              <a:ext cx="14975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Mazur et al., 2020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997202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B728-367A-DCC5-CE32-B9DA78060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Trajectory determination – SAAMER (Southern Argentina Agile Meteor Radar- Orbital System)</a:t>
            </a:r>
            <a:endParaRPr lang="en-US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CA954-B6AC-9E91-A378-29E96084D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BAFCEAC-E2CB-9BFA-3089-7010D993A470}"/>
              </a:ext>
            </a:extLst>
          </p:cNvPr>
          <p:cNvGrpSpPr/>
          <p:nvPr/>
        </p:nvGrpSpPr>
        <p:grpSpPr>
          <a:xfrm>
            <a:off x="685800" y="519522"/>
            <a:ext cx="7668344" cy="3942116"/>
            <a:chOff x="685800" y="519522"/>
            <a:chExt cx="7668344" cy="394211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0F7AFAA-15AE-97B7-9D59-44B1B4B33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00" y="519522"/>
              <a:ext cx="7668344" cy="394211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889CE48-CA82-0DC0-2A3C-F5B898A2AD73}"/>
                </a:ext>
              </a:extLst>
            </p:cNvPr>
            <p:cNvSpPr txBox="1"/>
            <p:nvPr/>
          </p:nvSpPr>
          <p:spPr>
            <a:xfrm>
              <a:off x="3059832" y="3815307"/>
              <a:ext cx="19864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800" dirty="0"/>
                <a:t>Janches et al., 2015</a:t>
              </a:r>
            </a:p>
            <a:p>
              <a:r>
                <a:rPr lang="de-DE" sz="1800" dirty="0"/>
                <a:t>Panka et al., 2021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87382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BF7D6-FC2B-0183-78E1-F49E6FC5A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Single Station </a:t>
            </a:r>
            <a:r>
              <a:rPr lang="de-DE" dirty="0" err="1">
                <a:solidFill>
                  <a:schemeClr val="bg1"/>
                </a:solidFill>
              </a:rPr>
              <a:t>radiant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mapping</a:t>
            </a:r>
            <a:r>
              <a:rPr lang="de-DE" dirty="0">
                <a:solidFill>
                  <a:schemeClr val="bg1"/>
                </a:solidFill>
              </a:rPr>
              <a:t> vs. </a:t>
            </a:r>
            <a:r>
              <a:rPr lang="de-DE" dirty="0" err="1">
                <a:solidFill>
                  <a:schemeClr val="bg1"/>
                </a:solidFill>
              </a:rPr>
              <a:t>orbit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determination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C77AD-3A48-2375-3141-BF4C3DD16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024" y="519522"/>
            <a:ext cx="4104456" cy="3996444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Webster et al., 2005 Geminid/</a:t>
            </a:r>
            <a:r>
              <a:rPr lang="en-US" sz="2000" dirty="0" err="1">
                <a:solidFill>
                  <a:schemeClr val="bg1"/>
                </a:solidFill>
              </a:rPr>
              <a:t>Sextantid</a:t>
            </a:r>
            <a:r>
              <a:rPr lang="en-US" sz="2000" dirty="0">
                <a:solidFill>
                  <a:schemeClr val="bg1"/>
                </a:solidFill>
              </a:rPr>
              <a:t> meteor shower source radiant comparison</a:t>
            </a:r>
          </a:p>
          <a:p>
            <a:r>
              <a:rPr lang="en-US" sz="2000" dirty="0">
                <a:solidFill>
                  <a:schemeClr val="bg1"/>
                </a:solidFill>
              </a:rPr>
              <a:t>Meteor showers are well-resolved in single station radiant mapping for sufficient high meteor fluxes – quality depends on probe size and interferometry</a:t>
            </a:r>
          </a:p>
          <a:p>
            <a:r>
              <a:rPr lang="en-US" sz="2000" dirty="0">
                <a:solidFill>
                  <a:schemeClr val="bg1"/>
                </a:solidFill>
              </a:rPr>
              <a:t>Sporadic meteor background becomes diffuse sources and requires separate analysis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759F2C0-F800-6537-50CC-5DFA3CC7314D}"/>
              </a:ext>
            </a:extLst>
          </p:cNvPr>
          <p:cNvGrpSpPr/>
          <p:nvPr/>
        </p:nvGrpSpPr>
        <p:grpSpPr>
          <a:xfrm>
            <a:off x="0" y="339502"/>
            <a:ext cx="4649634" cy="4698522"/>
            <a:chOff x="0" y="339502"/>
            <a:chExt cx="4649634" cy="469852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A8071AF-8392-1AD0-4A4E-29127B2C0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65516"/>
              <a:ext cx="4649634" cy="457250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960050E-0A87-D3B5-C916-4FDD6F7DD362}"/>
                </a:ext>
              </a:extLst>
            </p:cNvPr>
            <p:cNvSpPr txBox="1"/>
            <p:nvPr/>
          </p:nvSpPr>
          <p:spPr>
            <a:xfrm>
              <a:off x="0" y="339502"/>
              <a:ext cx="2019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800" dirty="0"/>
                <a:t>Webster et al., 2005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918145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5A5956-A9A3-FEC2-C1D4-A782FD2E5F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>
                <a:solidFill>
                  <a:schemeClr val="bg1"/>
                </a:solidFill>
              </a:rPr>
              <a:t>Multi-</a:t>
            </a:r>
            <a:r>
              <a:rPr lang="de-CH" dirty="0" err="1">
                <a:solidFill>
                  <a:schemeClr val="bg1"/>
                </a:solidFill>
              </a:rPr>
              <a:t>static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approaches</a:t>
            </a:r>
            <a:r>
              <a:rPr lang="de-CH" dirty="0">
                <a:solidFill>
                  <a:schemeClr val="bg1"/>
                </a:solidFill>
              </a:rPr>
              <a:t> (</a:t>
            </a:r>
            <a:r>
              <a:rPr lang="de-CH" dirty="0" err="1">
                <a:solidFill>
                  <a:schemeClr val="bg1"/>
                </a:solidFill>
              </a:rPr>
              <a:t>long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baselines</a:t>
            </a:r>
            <a:r>
              <a:rPr lang="de-CH" dirty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32F0A42-AFC4-CBEC-63B8-DB05BD8D64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431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97A7A-B147-6826-70CA-7EED04A39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bg1"/>
                </a:solidFill>
              </a:rPr>
              <a:t>Forward </a:t>
            </a:r>
            <a:r>
              <a:rPr lang="de-CH" dirty="0" err="1">
                <a:solidFill>
                  <a:schemeClr val="bg1"/>
                </a:solidFill>
              </a:rPr>
              <a:t>Scatter</a:t>
            </a:r>
            <a:r>
              <a:rPr lang="de-CH" dirty="0">
                <a:solidFill>
                  <a:schemeClr val="bg1"/>
                </a:solidFill>
              </a:rPr>
              <a:t> - </a:t>
            </a:r>
            <a:r>
              <a:rPr lang="de-CH" dirty="0" err="1">
                <a:solidFill>
                  <a:schemeClr val="bg1"/>
                </a:solidFill>
              </a:rPr>
              <a:t>interferometry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A diagram of a triangulation&#10;&#10;Description automatically generated">
            <a:extLst>
              <a:ext uri="{FF2B5EF4-FFF2-40B4-BE49-F238E27FC236}">
                <a16:creationId xmlns:a16="http://schemas.microsoft.com/office/drawing/2014/main" id="{A3030FF6-C86F-7DE4-987C-7B395BFB8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362"/>
            <a:ext cx="9144000" cy="378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106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3AC90-67F8-F373-05E8-D7A52E5FC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bg1"/>
                </a:solidFill>
              </a:rPr>
              <a:t>World </a:t>
            </a:r>
            <a:r>
              <a:rPr lang="de-CH" dirty="0" err="1">
                <a:solidFill>
                  <a:schemeClr val="bg1"/>
                </a:solidFill>
              </a:rPr>
              <a:t>Geodetic</a:t>
            </a:r>
            <a:r>
              <a:rPr lang="de-CH" dirty="0">
                <a:solidFill>
                  <a:schemeClr val="bg1"/>
                </a:solidFill>
              </a:rPr>
              <a:t> System 84 </a:t>
            </a:r>
            <a:r>
              <a:rPr lang="de-CH" dirty="0" err="1">
                <a:solidFill>
                  <a:schemeClr val="bg1"/>
                </a:solidFill>
              </a:rPr>
              <a:t>geodetic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coordinates</a:t>
            </a:r>
            <a:r>
              <a:rPr lang="de-CH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A diagram of the earth's angles&#10;&#10;Description automatically generated">
            <a:extLst>
              <a:ext uri="{FF2B5EF4-FFF2-40B4-BE49-F238E27FC236}">
                <a16:creationId xmlns:a16="http://schemas.microsoft.com/office/drawing/2014/main" id="{3D2DA16E-5303-0F0A-E0DE-76067B065A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83410"/>
            <a:ext cx="6336704" cy="4472788"/>
          </a:xfrm>
        </p:spPr>
      </p:pic>
    </p:spTree>
    <p:extLst>
      <p:ext uri="{BB962C8B-B14F-4D97-AF65-F5344CB8AC3E}">
        <p14:creationId xmlns:p14="http://schemas.microsoft.com/office/powerpoint/2010/main" val="6618034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6F401-927A-6231-57E5-CE320EE7D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bg1"/>
                </a:solidFill>
              </a:rPr>
              <a:t>Single </a:t>
            </a:r>
            <a:r>
              <a:rPr lang="de-CH" dirty="0" err="1">
                <a:solidFill>
                  <a:schemeClr val="bg1"/>
                </a:solidFill>
              </a:rPr>
              <a:t>station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radiant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mapping</a:t>
            </a:r>
            <a:r>
              <a:rPr lang="de-CH" dirty="0">
                <a:solidFill>
                  <a:schemeClr val="bg1"/>
                </a:solidFill>
              </a:rPr>
              <a:t> –</a:t>
            </a:r>
            <a:r>
              <a:rPr lang="de-CH" dirty="0" err="1">
                <a:solidFill>
                  <a:schemeClr val="bg1"/>
                </a:solidFill>
              </a:rPr>
              <a:t>multistatic</a:t>
            </a:r>
            <a:r>
              <a:rPr lang="de-CH" dirty="0">
                <a:solidFill>
                  <a:schemeClr val="bg1"/>
                </a:solidFill>
              </a:rPr>
              <a:t> (</a:t>
            </a:r>
            <a:r>
              <a:rPr lang="de-CH" dirty="0" err="1">
                <a:solidFill>
                  <a:schemeClr val="bg1"/>
                </a:solidFill>
              </a:rPr>
              <a:t>long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baseline</a:t>
            </a:r>
            <a:r>
              <a:rPr lang="de-CH" dirty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A group of blue ovals with different colored circles&#10;&#10;Description automatically generated">
            <a:extLst>
              <a:ext uri="{FF2B5EF4-FFF2-40B4-BE49-F238E27FC236}">
                <a16:creationId xmlns:a16="http://schemas.microsoft.com/office/drawing/2014/main" id="{3139816E-4C46-03CF-4D29-0E9EAD7165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39" y="555526"/>
            <a:ext cx="4896544" cy="4543576"/>
          </a:xfrm>
        </p:spPr>
      </p:pic>
      <p:pic>
        <p:nvPicPr>
          <p:cNvPr id="7" name="Picture 6" descr="A map of the arctic&#10;&#10;Description automatically generated with medium confidence">
            <a:extLst>
              <a:ext uri="{FF2B5EF4-FFF2-40B4-BE49-F238E27FC236}">
                <a16:creationId xmlns:a16="http://schemas.microsoft.com/office/drawing/2014/main" id="{954F276F-B6E2-6986-F18D-6CD03A4A1C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33" r="190"/>
          <a:stretch/>
        </p:blipFill>
        <p:spPr>
          <a:xfrm>
            <a:off x="5292080" y="555526"/>
            <a:ext cx="3734781" cy="3312368"/>
          </a:xfrm>
          <a:prstGeom prst="rect">
            <a:avLst/>
          </a:prstGeom>
        </p:spPr>
      </p:pic>
      <p:pic>
        <p:nvPicPr>
          <p:cNvPr id="9" name="Picture 8" descr="A comparison of a graph&#10;&#10;Description automatically generated with medium confidence">
            <a:extLst>
              <a:ext uri="{FF2B5EF4-FFF2-40B4-BE49-F238E27FC236}">
                <a16:creationId xmlns:a16="http://schemas.microsoft.com/office/drawing/2014/main" id="{1EB4E3A9-599F-A026-944B-B85DE92B73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7991"/>
            <a:ext cx="9144000" cy="362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3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0F8DC-E551-B287-EC25-F40510227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>
                <a:solidFill>
                  <a:schemeClr val="bg1"/>
                </a:solidFill>
              </a:rPr>
              <a:t>Conclusions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B1AAE-C622-F1B0-49F0-BD246EE59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2000" dirty="0" err="1">
                <a:solidFill>
                  <a:schemeClr val="bg1"/>
                </a:solidFill>
              </a:rPr>
              <a:t>Specular</a:t>
            </a:r>
            <a:r>
              <a:rPr lang="de-CH" sz="2000" dirty="0">
                <a:solidFill>
                  <a:schemeClr val="bg1"/>
                </a:solidFill>
              </a:rPr>
              <a:t> </a:t>
            </a:r>
            <a:r>
              <a:rPr lang="de-CH" sz="2000" dirty="0" err="1">
                <a:solidFill>
                  <a:schemeClr val="bg1"/>
                </a:solidFill>
              </a:rPr>
              <a:t>meteor</a:t>
            </a:r>
            <a:r>
              <a:rPr lang="de-CH" sz="2000" dirty="0">
                <a:solidFill>
                  <a:schemeClr val="bg1"/>
                </a:solidFill>
              </a:rPr>
              <a:t> </a:t>
            </a:r>
            <a:r>
              <a:rPr lang="de-CH" sz="2000" dirty="0" err="1">
                <a:solidFill>
                  <a:schemeClr val="bg1"/>
                </a:solidFill>
              </a:rPr>
              <a:t>radar</a:t>
            </a:r>
            <a:r>
              <a:rPr lang="de-CH" sz="2000" dirty="0">
                <a:solidFill>
                  <a:schemeClr val="bg1"/>
                </a:solidFill>
              </a:rPr>
              <a:t> </a:t>
            </a:r>
            <a:r>
              <a:rPr lang="de-CH" sz="2000" dirty="0" err="1">
                <a:solidFill>
                  <a:schemeClr val="bg1"/>
                </a:solidFill>
              </a:rPr>
              <a:t>signatures</a:t>
            </a:r>
            <a:r>
              <a:rPr lang="de-CH" sz="2000" dirty="0">
                <a:solidFill>
                  <a:schemeClr val="bg1"/>
                </a:solidFill>
              </a:rPr>
              <a:t> </a:t>
            </a:r>
            <a:r>
              <a:rPr lang="de-CH" sz="2000" dirty="0" err="1">
                <a:solidFill>
                  <a:schemeClr val="bg1"/>
                </a:solidFill>
              </a:rPr>
              <a:t>agree</a:t>
            </a:r>
            <a:r>
              <a:rPr lang="de-CH" sz="2000" dirty="0">
                <a:solidFill>
                  <a:schemeClr val="bg1"/>
                </a:solidFill>
              </a:rPr>
              <a:t> </a:t>
            </a:r>
            <a:r>
              <a:rPr lang="de-CH" sz="2000" dirty="0" err="1">
                <a:solidFill>
                  <a:schemeClr val="bg1"/>
                </a:solidFill>
              </a:rPr>
              <a:t>well</a:t>
            </a:r>
            <a:r>
              <a:rPr lang="de-CH" sz="2000" dirty="0">
                <a:solidFill>
                  <a:schemeClr val="bg1"/>
                </a:solidFill>
              </a:rPr>
              <a:t> </a:t>
            </a:r>
            <a:r>
              <a:rPr lang="de-CH" sz="2000" dirty="0" err="1">
                <a:solidFill>
                  <a:schemeClr val="bg1"/>
                </a:solidFill>
              </a:rPr>
              <a:t>with</a:t>
            </a:r>
            <a:r>
              <a:rPr lang="de-CH" sz="2000" dirty="0">
                <a:solidFill>
                  <a:schemeClr val="bg1"/>
                </a:solidFill>
              </a:rPr>
              <a:t> Fresnel </a:t>
            </a:r>
            <a:r>
              <a:rPr lang="de-CH" sz="2000" dirty="0" err="1">
                <a:solidFill>
                  <a:schemeClr val="bg1"/>
                </a:solidFill>
              </a:rPr>
              <a:t>optics</a:t>
            </a:r>
            <a:endParaRPr lang="de-CH" sz="2000" dirty="0">
              <a:solidFill>
                <a:schemeClr val="bg1"/>
              </a:solidFill>
            </a:endParaRPr>
          </a:p>
          <a:p>
            <a:r>
              <a:rPr lang="de-CH" sz="2000" dirty="0" err="1">
                <a:solidFill>
                  <a:schemeClr val="bg1"/>
                </a:solidFill>
              </a:rPr>
              <a:t>various</a:t>
            </a:r>
            <a:r>
              <a:rPr lang="de-CH" sz="2000" dirty="0">
                <a:solidFill>
                  <a:schemeClr val="bg1"/>
                </a:solidFill>
              </a:rPr>
              <a:t> </a:t>
            </a:r>
            <a:r>
              <a:rPr lang="de-CH" sz="2000" dirty="0" err="1">
                <a:solidFill>
                  <a:schemeClr val="bg1"/>
                </a:solidFill>
              </a:rPr>
              <a:t>methods</a:t>
            </a:r>
            <a:r>
              <a:rPr lang="de-CH" sz="2000" dirty="0">
                <a:solidFill>
                  <a:schemeClr val="bg1"/>
                </a:solidFill>
              </a:rPr>
              <a:t> </a:t>
            </a:r>
            <a:r>
              <a:rPr lang="de-CH" sz="2000" dirty="0" err="1">
                <a:solidFill>
                  <a:schemeClr val="bg1"/>
                </a:solidFill>
              </a:rPr>
              <a:t>for</a:t>
            </a:r>
            <a:r>
              <a:rPr lang="de-CH" sz="2000" dirty="0">
                <a:solidFill>
                  <a:schemeClr val="bg1"/>
                </a:solidFill>
              </a:rPr>
              <a:t> </a:t>
            </a:r>
            <a:r>
              <a:rPr lang="de-CH" sz="2000" dirty="0" err="1">
                <a:solidFill>
                  <a:schemeClr val="bg1"/>
                </a:solidFill>
              </a:rPr>
              <a:t>meteor</a:t>
            </a:r>
            <a:r>
              <a:rPr lang="de-CH" sz="2000" dirty="0">
                <a:solidFill>
                  <a:schemeClr val="bg1"/>
                </a:solidFill>
              </a:rPr>
              <a:t> </a:t>
            </a:r>
            <a:r>
              <a:rPr lang="de-CH" sz="2000" dirty="0" err="1">
                <a:solidFill>
                  <a:schemeClr val="bg1"/>
                </a:solidFill>
              </a:rPr>
              <a:t>speeds</a:t>
            </a:r>
            <a:r>
              <a:rPr lang="de-CH" sz="2000" dirty="0">
                <a:solidFill>
                  <a:schemeClr val="bg1"/>
                </a:solidFill>
              </a:rPr>
              <a:t> </a:t>
            </a:r>
            <a:r>
              <a:rPr lang="de-CH" sz="2000" dirty="0" err="1">
                <a:solidFill>
                  <a:schemeClr val="bg1"/>
                </a:solidFill>
              </a:rPr>
              <a:t>measurements</a:t>
            </a:r>
            <a:endParaRPr lang="de-CH" sz="2000" dirty="0">
              <a:solidFill>
                <a:schemeClr val="bg1"/>
              </a:solidFill>
            </a:endParaRPr>
          </a:p>
          <a:p>
            <a:r>
              <a:rPr lang="de-CH" sz="2000" dirty="0">
                <a:solidFill>
                  <a:schemeClr val="bg1"/>
                </a:solidFill>
              </a:rPr>
              <a:t>pre-t0 and PSSST </a:t>
            </a:r>
            <a:r>
              <a:rPr lang="de-CH" sz="2000" dirty="0" err="1">
                <a:solidFill>
                  <a:schemeClr val="bg1"/>
                </a:solidFill>
              </a:rPr>
              <a:t>provide</a:t>
            </a:r>
            <a:r>
              <a:rPr lang="de-CH" sz="2000" dirty="0">
                <a:solidFill>
                  <a:schemeClr val="bg1"/>
                </a:solidFill>
              </a:rPr>
              <a:t> robust and reliable </a:t>
            </a:r>
            <a:r>
              <a:rPr lang="de-CH" sz="2000" dirty="0" err="1">
                <a:solidFill>
                  <a:schemeClr val="bg1"/>
                </a:solidFill>
              </a:rPr>
              <a:t>meteor</a:t>
            </a:r>
            <a:r>
              <a:rPr lang="de-CH" sz="2000" dirty="0">
                <a:solidFill>
                  <a:schemeClr val="bg1"/>
                </a:solidFill>
              </a:rPr>
              <a:t> </a:t>
            </a:r>
            <a:r>
              <a:rPr lang="de-CH" sz="2000" dirty="0" err="1">
                <a:solidFill>
                  <a:schemeClr val="bg1"/>
                </a:solidFill>
              </a:rPr>
              <a:t>speeds</a:t>
            </a:r>
            <a:r>
              <a:rPr lang="de-CH" sz="2000" dirty="0">
                <a:solidFill>
                  <a:schemeClr val="bg1"/>
                </a:solidFill>
              </a:rPr>
              <a:t> </a:t>
            </a:r>
            <a:r>
              <a:rPr lang="de-CH" sz="2000" dirty="0" err="1">
                <a:solidFill>
                  <a:schemeClr val="bg1"/>
                </a:solidFill>
              </a:rPr>
              <a:t>for</a:t>
            </a:r>
            <a:r>
              <a:rPr lang="de-CH" sz="2000" dirty="0">
                <a:solidFill>
                  <a:schemeClr val="bg1"/>
                </a:solidFill>
              </a:rPr>
              <a:t> </a:t>
            </a:r>
            <a:r>
              <a:rPr lang="de-CH" sz="2000" dirty="0" err="1">
                <a:solidFill>
                  <a:schemeClr val="bg1"/>
                </a:solidFill>
              </a:rPr>
              <a:t>monostatic</a:t>
            </a:r>
            <a:r>
              <a:rPr lang="de-CH" sz="2000" dirty="0">
                <a:solidFill>
                  <a:schemeClr val="bg1"/>
                </a:solidFill>
              </a:rPr>
              <a:t> and multi-</a:t>
            </a:r>
            <a:r>
              <a:rPr lang="de-CH" sz="2000" dirty="0" err="1">
                <a:solidFill>
                  <a:schemeClr val="bg1"/>
                </a:solidFill>
              </a:rPr>
              <a:t>static</a:t>
            </a:r>
            <a:r>
              <a:rPr lang="de-CH" sz="2000" dirty="0">
                <a:solidFill>
                  <a:schemeClr val="bg1"/>
                </a:solidFill>
              </a:rPr>
              <a:t> </a:t>
            </a:r>
            <a:r>
              <a:rPr lang="de-CH" sz="2000" dirty="0" err="1">
                <a:solidFill>
                  <a:schemeClr val="bg1"/>
                </a:solidFill>
              </a:rPr>
              <a:t>meteor</a:t>
            </a:r>
            <a:r>
              <a:rPr lang="de-CH" sz="2000" dirty="0">
                <a:solidFill>
                  <a:schemeClr val="bg1"/>
                </a:solidFill>
              </a:rPr>
              <a:t> </a:t>
            </a:r>
            <a:r>
              <a:rPr lang="de-CH" sz="2000" dirty="0" err="1">
                <a:solidFill>
                  <a:schemeClr val="bg1"/>
                </a:solidFill>
              </a:rPr>
              <a:t>speeds</a:t>
            </a:r>
            <a:endParaRPr lang="de-CH" sz="2000" dirty="0">
              <a:solidFill>
                <a:schemeClr val="bg1"/>
              </a:solidFill>
            </a:endParaRPr>
          </a:p>
          <a:p>
            <a:r>
              <a:rPr lang="de-CH" sz="2000" dirty="0">
                <a:solidFill>
                  <a:schemeClr val="bg1"/>
                </a:solidFill>
              </a:rPr>
              <a:t>Fresnel </a:t>
            </a:r>
            <a:r>
              <a:rPr lang="de-CH" sz="2000" dirty="0" err="1">
                <a:solidFill>
                  <a:schemeClr val="bg1"/>
                </a:solidFill>
              </a:rPr>
              <a:t>holography</a:t>
            </a:r>
            <a:r>
              <a:rPr lang="de-CH" sz="2000" dirty="0">
                <a:solidFill>
                  <a:schemeClr val="bg1"/>
                </a:solidFill>
              </a:rPr>
              <a:t> </a:t>
            </a:r>
            <a:r>
              <a:rPr lang="de-CH" sz="2000" dirty="0" err="1">
                <a:solidFill>
                  <a:schemeClr val="bg1"/>
                </a:solidFill>
              </a:rPr>
              <a:t>speed</a:t>
            </a:r>
            <a:r>
              <a:rPr lang="de-CH" sz="2000" dirty="0">
                <a:solidFill>
                  <a:schemeClr val="bg1"/>
                </a:solidFill>
              </a:rPr>
              <a:t> </a:t>
            </a:r>
            <a:r>
              <a:rPr lang="de-CH" sz="2000" dirty="0" err="1">
                <a:solidFill>
                  <a:schemeClr val="bg1"/>
                </a:solidFill>
              </a:rPr>
              <a:t>measurement</a:t>
            </a:r>
            <a:r>
              <a:rPr lang="de-CH" sz="2000" dirty="0">
                <a:solidFill>
                  <a:schemeClr val="bg1"/>
                </a:solidFill>
              </a:rPr>
              <a:t> </a:t>
            </a:r>
            <a:r>
              <a:rPr lang="de-CH" sz="2000" dirty="0" err="1">
                <a:solidFill>
                  <a:schemeClr val="bg1"/>
                </a:solidFill>
              </a:rPr>
              <a:t>shows</a:t>
            </a:r>
            <a:r>
              <a:rPr lang="de-CH" sz="2000" dirty="0">
                <a:solidFill>
                  <a:schemeClr val="bg1"/>
                </a:solidFill>
              </a:rPr>
              <a:t> </a:t>
            </a:r>
            <a:r>
              <a:rPr lang="de-CH" sz="2000" dirty="0" err="1">
                <a:solidFill>
                  <a:schemeClr val="bg1"/>
                </a:solidFill>
              </a:rPr>
              <a:t>deviations</a:t>
            </a:r>
            <a:r>
              <a:rPr lang="de-CH" sz="2000" dirty="0">
                <a:solidFill>
                  <a:schemeClr val="bg1"/>
                </a:solidFill>
              </a:rPr>
              <a:t> </a:t>
            </a:r>
            <a:r>
              <a:rPr lang="de-CH" sz="2000" dirty="0" err="1">
                <a:solidFill>
                  <a:schemeClr val="bg1"/>
                </a:solidFill>
              </a:rPr>
              <a:t>to</a:t>
            </a:r>
            <a:r>
              <a:rPr lang="de-CH" sz="2000" dirty="0">
                <a:solidFill>
                  <a:schemeClr val="bg1"/>
                </a:solidFill>
              </a:rPr>
              <a:t> pre-t0 </a:t>
            </a:r>
            <a:r>
              <a:rPr lang="de-CH" sz="2000" dirty="0" err="1">
                <a:solidFill>
                  <a:schemeClr val="bg1"/>
                </a:solidFill>
              </a:rPr>
              <a:t>speeds</a:t>
            </a:r>
            <a:endParaRPr lang="de-CH" sz="2000" dirty="0">
              <a:solidFill>
                <a:schemeClr val="bg1"/>
              </a:solidFill>
            </a:endParaRPr>
          </a:p>
          <a:p>
            <a:r>
              <a:rPr lang="de-CH" sz="2000" dirty="0">
                <a:solidFill>
                  <a:schemeClr val="bg1"/>
                </a:solidFill>
              </a:rPr>
              <a:t>pre-t0 and time-of-</a:t>
            </a:r>
            <a:r>
              <a:rPr lang="de-CH" sz="2000" dirty="0" err="1">
                <a:solidFill>
                  <a:schemeClr val="bg1"/>
                </a:solidFill>
              </a:rPr>
              <a:t>flight</a:t>
            </a:r>
            <a:r>
              <a:rPr lang="de-CH" sz="2000" dirty="0">
                <a:solidFill>
                  <a:schemeClr val="bg1"/>
                </a:solidFill>
              </a:rPr>
              <a:t> </a:t>
            </a:r>
            <a:r>
              <a:rPr lang="de-CH" sz="2000" dirty="0" err="1">
                <a:solidFill>
                  <a:schemeClr val="bg1"/>
                </a:solidFill>
              </a:rPr>
              <a:t>measurements</a:t>
            </a:r>
            <a:r>
              <a:rPr lang="de-CH" sz="2000" dirty="0">
                <a:solidFill>
                  <a:schemeClr val="bg1"/>
                </a:solidFill>
              </a:rPr>
              <a:t> </a:t>
            </a:r>
            <a:r>
              <a:rPr lang="de-CH" sz="2000" dirty="0" err="1">
                <a:solidFill>
                  <a:schemeClr val="bg1"/>
                </a:solidFill>
              </a:rPr>
              <a:t>agree</a:t>
            </a:r>
            <a:r>
              <a:rPr lang="de-CH" sz="2000" dirty="0">
                <a:solidFill>
                  <a:schemeClr val="bg1"/>
                </a:solidFill>
              </a:rPr>
              <a:t> </a:t>
            </a:r>
            <a:r>
              <a:rPr lang="de-CH" sz="2000" dirty="0" err="1">
                <a:solidFill>
                  <a:schemeClr val="bg1"/>
                </a:solidFill>
              </a:rPr>
              <a:t>very</a:t>
            </a:r>
            <a:r>
              <a:rPr lang="de-CH" sz="2000" dirty="0">
                <a:solidFill>
                  <a:schemeClr val="bg1"/>
                </a:solidFill>
              </a:rPr>
              <a:t> </a:t>
            </a:r>
            <a:r>
              <a:rPr lang="de-CH" sz="2000" dirty="0" err="1">
                <a:solidFill>
                  <a:schemeClr val="bg1"/>
                </a:solidFill>
              </a:rPr>
              <a:t>well</a:t>
            </a:r>
            <a:r>
              <a:rPr lang="de-CH" sz="2000" dirty="0">
                <a:solidFill>
                  <a:schemeClr val="bg1"/>
                </a:solidFill>
              </a:rPr>
              <a:t> </a:t>
            </a:r>
          </a:p>
          <a:p>
            <a:r>
              <a:rPr lang="de-CH" sz="2000" dirty="0">
                <a:solidFill>
                  <a:schemeClr val="bg1"/>
                </a:solidFill>
              </a:rPr>
              <a:t>Fourier </a:t>
            </a:r>
            <a:r>
              <a:rPr lang="de-CH" sz="2000" dirty="0" err="1">
                <a:solidFill>
                  <a:schemeClr val="bg1"/>
                </a:solidFill>
              </a:rPr>
              <a:t>based</a:t>
            </a:r>
            <a:r>
              <a:rPr lang="de-CH" sz="2000" dirty="0">
                <a:solidFill>
                  <a:schemeClr val="bg1"/>
                </a:solidFill>
              </a:rPr>
              <a:t> </a:t>
            </a:r>
            <a:r>
              <a:rPr lang="de-CH" sz="2000" dirty="0" err="1">
                <a:solidFill>
                  <a:schemeClr val="bg1"/>
                </a:solidFill>
              </a:rPr>
              <a:t>techniques</a:t>
            </a:r>
            <a:r>
              <a:rPr lang="de-CH" sz="2000" dirty="0">
                <a:solidFill>
                  <a:schemeClr val="bg1"/>
                </a:solidFill>
              </a:rPr>
              <a:t> </a:t>
            </a:r>
            <a:r>
              <a:rPr lang="de-CH" sz="2000" dirty="0" err="1">
                <a:solidFill>
                  <a:schemeClr val="bg1"/>
                </a:solidFill>
              </a:rPr>
              <a:t>are</a:t>
            </a:r>
            <a:r>
              <a:rPr lang="de-CH" sz="2000" dirty="0">
                <a:solidFill>
                  <a:schemeClr val="bg1"/>
                </a:solidFill>
              </a:rPr>
              <a:t> </a:t>
            </a:r>
            <a:r>
              <a:rPr lang="de-CH" sz="2000" dirty="0" err="1">
                <a:solidFill>
                  <a:schemeClr val="bg1"/>
                </a:solidFill>
              </a:rPr>
              <a:t>precise</a:t>
            </a:r>
            <a:r>
              <a:rPr lang="de-CH" sz="2000" dirty="0">
                <a:solidFill>
                  <a:schemeClr val="bg1"/>
                </a:solidFill>
              </a:rPr>
              <a:t>, but </a:t>
            </a:r>
            <a:r>
              <a:rPr lang="de-CH" sz="2000" dirty="0" err="1">
                <a:solidFill>
                  <a:schemeClr val="bg1"/>
                </a:solidFill>
              </a:rPr>
              <a:t>have</a:t>
            </a:r>
            <a:r>
              <a:rPr lang="de-CH" sz="2000" dirty="0">
                <a:solidFill>
                  <a:schemeClr val="bg1"/>
                </a:solidFill>
              </a:rPr>
              <a:t> a </a:t>
            </a:r>
            <a:r>
              <a:rPr lang="de-CH" sz="2000" dirty="0" err="1">
                <a:solidFill>
                  <a:schemeClr val="bg1"/>
                </a:solidFill>
              </a:rPr>
              <a:t>low</a:t>
            </a:r>
            <a:r>
              <a:rPr lang="de-CH" sz="2000" dirty="0">
                <a:solidFill>
                  <a:schemeClr val="bg1"/>
                </a:solidFill>
              </a:rPr>
              <a:t> </a:t>
            </a:r>
            <a:r>
              <a:rPr lang="de-CH" sz="2000" dirty="0" err="1">
                <a:solidFill>
                  <a:schemeClr val="bg1"/>
                </a:solidFill>
              </a:rPr>
              <a:t>success</a:t>
            </a:r>
            <a:r>
              <a:rPr lang="de-CH" sz="2000" dirty="0">
                <a:solidFill>
                  <a:schemeClr val="bg1"/>
                </a:solidFill>
              </a:rPr>
              <a:t> rate</a:t>
            </a:r>
          </a:p>
          <a:p>
            <a:r>
              <a:rPr lang="de-CH" sz="2000" dirty="0" err="1">
                <a:solidFill>
                  <a:schemeClr val="bg1"/>
                </a:solidFill>
              </a:rPr>
              <a:t>orbits</a:t>
            </a:r>
            <a:r>
              <a:rPr lang="de-CH" sz="2000" dirty="0">
                <a:solidFill>
                  <a:schemeClr val="bg1"/>
                </a:solidFill>
              </a:rPr>
              <a:t> </a:t>
            </a:r>
            <a:r>
              <a:rPr lang="de-CH" sz="2000" dirty="0" err="1">
                <a:solidFill>
                  <a:schemeClr val="bg1"/>
                </a:solidFill>
              </a:rPr>
              <a:t>require</a:t>
            </a:r>
            <a:r>
              <a:rPr lang="de-CH" sz="2000" dirty="0">
                <a:solidFill>
                  <a:schemeClr val="bg1"/>
                </a:solidFill>
              </a:rPr>
              <a:t> </a:t>
            </a:r>
            <a:r>
              <a:rPr lang="de-CH" sz="2000" dirty="0" err="1">
                <a:solidFill>
                  <a:schemeClr val="bg1"/>
                </a:solidFill>
              </a:rPr>
              <a:t>multistatic</a:t>
            </a:r>
            <a:r>
              <a:rPr lang="de-CH" sz="2000" dirty="0">
                <a:solidFill>
                  <a:schemeClr val="bg1"/>
                </a:solidFill>
              </a:rPr>
              <a:t> </a:t>
            </a:r>
            <a:r>
              <a:rPr lang="de-CH" sz="2000" dirty="0" err="1">
                <a:solidFill>
                  <a:schemeClr val="bg1"/>
                </a:solidFill>
              </a:rPr>
              <a:t>observations</a:t>
            </a:r>
            <a:r>
              <a:rPr lang="de-CH" sz="2000" dirty="0">
                <a:solidFill>
                  <a:schemeClr val="bg1"/>
                </a:solidFill>
              </a:rPr>
              <a:t> (CMOR, SAAMER-OS)</a:t>
            </a:r>
          </a:p>
          <a:p>
            <a:r>
              <a:rPr lang="de-CH" sz="2000" dirty="0" err="1">
                <a:solidFill>
                  <a:schemeClr val="bg1"/>
                </a:solidFill>
              </a:rPr>
              <a:t>radiant</a:t>
            </a:r>
            <a:r>
              <a:rPr lang="de-CH" sz="2000" dirty="0">
                <a:solidFill>
                  <a:schemeClr val="bg1"/>
                </a:solidFill>
              </a:rPr>
              <a:t> </a:t>
            </a:r>
            <a:r>
              <a:rPr lang="de-CH" sz="2000" dirty="0" err="1">
                <a:solidFill>
                  <a:schemeClr val="bg1"/>
                </a:solidFill>
              </a:rPr>
              <a:t>mapping</a:t>
            </a:r>
            <a:r>
              <a:rPr lang="de-CH" sz="2000" dirty="0">
                <a:solidFill>
                  <a:schemeClr val="bg1"/>
                </a:solidFill>
              </a:rPr>
              <a:t> </a:t>
            </a:r>
            <a:r>
              <a:rPr lang="de-CH" sz="2000" dirty="0" err="1">
                <a:solidFill>
                  <a:schemeClr val="bg1"/>
                </a:solidFill>
              </a:rPr>
              <a:t>for</a:t>
            </a:r>
            <a:r>
              <a:rPr lang="de-CH" sz="2000" dirty="0">
                <a:solidFill>
                  <a:schemeClr val="bg1"/>
                </a:solidFill>
              </a:rPr>
              <a:t> </a:t>
            </a:r>
            <a:r>
              <a:rPr lang="de-CH" sz="2000" dirty="0" err="1">
                <a:solidFill>
                  <a:schemeClr val="bg1"/>
                </a:solidFill>
              </a:rPr>
              <a:t>single</a:t>
            </a:r>
            <a:r>
              <a:rPr lang="de-CH" sz="2000" dirty="0">
                <a:solidFill>
                  <a:schemeClr val="bg1"/>
                </a:solidFill>
              </a:rPr>
              <a:t> </a:t>
            </a:r>
            <a:r>
              <a:rPr lang="de-CH" sz="2000" dirty="0" err="1">
                <a:solidFill>
                  <a:schemeClr val="bg1"/>
                </a:solidFill>
              </a:rPr>
              <a:t>station</a:t>
            </a:r>
            <a:r>
              <a:rPr lang="de-CH" sz="2000" dirty="0">
                <a:solidFill>
                  <a:schemeClr val="bg1"/>
                </a:solidFill>
              </a:rPr>
              <a:t> and </a:t>
            </a:r>
            <a:r>
              <a:rPr lang="de-CH" sz="2000" dirty="0" err="1">
                <a:solidFill>
                  <a:schemeClr val="bg1"/>
                </a:solidFill>
              </a:rPr>
              <a:t>multistatic</a:t>
            </a:r>
            <a:r>
              <a:rPr lang="de-CH" sz="2000" dirty="0">
                <a:solidFill>
                  <a:schemeClr val="bg1"/>
                </a:solidFill>
              </a:rPr>
              <a:t> </a:t>
            </a:r>
            <a:r>
              <a:rPr lang="de-CH" sz="2000" dirty="0" err="1">
                <a:solidFill>
                  <a:schemeClr val="bg1"/>
                </a:solidFill>
              </a:rPr>
              <a:t>radars</a:t>
            </a:r>
            <a:r>
              <a:rPr lang="de-CH" sz="2000" dirty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7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63EB3E-6B2C-4E43-815F-A0413F36B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838"/>
            <a:ext cx="9144000" cy="465516"/>
          </a:xfrm>
        </p:spPr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Fragmenting meteoroid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0D56AF-2FF0-4EEA-A838-318B35DDB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3929737"/>
            <a:ext cx="7668852" cy="586229"/>
          </a:xfrm>
        </p:spPr>
        <p:txBody>
          <a:bodyPr/>
          <a:lstStyle/>
          <a:p>
            <a:r>
              <a:rPr lang="en-CA" sz="1800" dirty="0">
                <a:solidFill>
                  <a:schemeClr val="bg1"/>
                </a:solidFill>
              </a:rPr>
              <a:t>90% of all meteoroids fragment  apparently independent of their size/mass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231752-BF5C-4543-9800-D5800852F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912BCB-9219-4018-A62B-793BD3B4C187}" type="datetime1">
              <a:rPr lang="en-GB" smtClean="0"/>
              <a:t>30/08/2023</a:t>
            </a:fld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9F9E7B07-FFA9-4DFA-AEF0-4A5AD3BAB32E}"/>
              </a:ext>
            </a:extLst>
          </p:cNvPr>
          <p:cNvGrpSpPr/>
          <p:nvPr/>
        </p:nvGrpSpPr>
        <p:grpSpPr>
          <a:xfrm>
            <a:off x="521551" y="573528"/>
            <a:ext cx="8156123" cy="3240360"/>
            <a:chOff x="695400" y="764704"/>
            <a:chExt cx="10874831" cy="4320480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4AC2321C-99F4-4FEF-8ABC-C3BC126CA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5400" y="764704"/>
              <a:ext cx="10874831" cy="4320480"/>
            </a:xfrm>
            <a:prstGeom prst="rect">
              <a:avLst/>
            </a:prstGeom>
          </p:spPr>
        </p:pic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53C5DEF4-B3EE-4621-8375-C726CA6C9DC5}"/>
                </a:ext>
              </a:extLst>
            </p:cNvPr>
            <p:cNvSpPr txBox="1"/>
            <p:nvPr/>
          </p:nvSpPr>
          <p:spPr>
            <a:xfrm>
              <a:off x="767408" y="836712"/>
              <a:ext cx="899622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800" dirty="0">
                  <a:solidFill>
                    <a:schemeClr val="bg1"/>
                  </a:solidFill>
                </a:rPr>
                <a:t>Photo Credit: Prof. Peter Brown and the Western Ontario meteor group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6692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5309141F-263B-4E76-9D45-7F933BBAF0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858000" cy="465138"/>
          </a:xfrm>
        </p:spPr>
        <p:txBody>
          <a:bodyPr/>
          <a:lstStyle/>
          <a:p>
            <a:r>
              <a:rPr lang="en-US" altLang="de-DE" dirty="0">
                <a:solidFill>
                  <a:schemeClr val="bg1"/>
                </a:solidFill>
              </a:rPr>
              <a:t>Meteors - Scattering and Radar cross section</a:t>
            </a:r>
            <a:endParaRPr lang="de-CH" altLang="de-DE" dirty="0">
              <a:solidFill>
                <a:schemeClr val="bg1"/>
              </a:solidFill>
            </a:endParaRPr>
          </a:p>
        </p:txBody>
      </p:sp>
      <p:pic>
        <p:nvPicPr>
          <p:cNvPr id="7171" name="Picture 4">
            <a:extLst>
              <a:ext uri="{FF2B5EF4-FFF2-40B4-BE49-F238E27FC236}">
                <a16:creationId xmlns:a16="http://schemas.microsoft.com/office/drawing/2014/main" id="{F601009A-146F-4A3A-B12A-07EFC3062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1" y="506413"/>
            <a:ext cx="3564521" cy="289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feld 3">
            <a:extLst>
              <a:ext uri="{FF2B5EF4-FFF2-40B4-BE49-F238E27FC236}">
                <a16:creationId xmlns:a16="http://schemas.microsoft.com/office/drawing/2014/main" id="{42BEB62F-2B6C-486F-AA0F-2EEDAB7FF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514" y="3377868"/>
            <a:ext cx="772285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solidFill>
                  <a:schemeClr val="bg1"/>
                </a:solidFill>
              </a:rPr>
              <a:t>specular RCS (radar cross section) is much higher compared to head echo</a:t>
            </a:r>
          </a:p>
          <a:p>
            <a:pPr>
              <a:spcBef>
                <a:spcPct val="0"/>
              </a:spcBef>
            </a:pPr>
            <a:r>
              <a:rPr lang="en-US" altLang="en-US" sz="1600" dirty="0">
                <a:solidFill>
                  <a:schemeClr val="bg1"/>
                </a:solidFill>
              </a:rPr>
              <a:t>head echo scattering – plasma bubble with diameter of centimeter to meter</a:t>
            </a:r>
          </a:p>
          <a:p>
            <a:pPr>
              <a:spcBef>
                <a:spcPct val="0"/>
              </a:spcBef>
            </a:pPr>
            <a:r>
              <a:rPr lang="en-US" altLang="en-US" sz="1600" dirty="0">
                <a:solidFill>
                  <a:schemeClr val="bg1"/>
                </a:solidFill>
              </a:rPr>
              <a:t>extremely high energy density</a:t>
            </a:r>
          </a:p>
          <a:p>
            <a:pPr>
              <a:spcBef>
                <a:spcPct val="0"/>
              </a:spcBef>
            </a:pPr>
            <a:r>
              <a:rPr lang="en-US" altLang="en-US" sz="1600" dirty="0">
                <a:solidFill>
                  <a:schemeClr val="bg1"/>
                </a:solidFill>
              </a:rPr>
              <a:t>specular scattering – plasma cylinder with diameter from centimeter to several meters with several km length</a:t>
            </a:r>
          </a:p>
        </p:txBody>
      </p:sp>
      <p:pic>
        <p:nvPicPr>
          <p:cNvPr id="7173" name="Grafik 4">
            <a:extLst>
              <a:ext uri="{FF2B5EF4-FFF2-40B4-BE49-F238E27FC236}">
                <a16:creationId xmlns:a16="http://schemas.microsoft.com/office/drawing/2014/main" id="{BE26C017-F540-430A-B998-4878DF2A45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6413"/>
            <a:ext cx="3809259" cy="2875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feld 5">
            <a:extLst>
              <a:ext uri="{FF2B5EF4-FFF2-40B4-BE49-F238E27FC236}">
                <a16:creationId xmlns:a16="http://schemas.microsoft.com/office/drawing/2014/main" id="{FED46419-6B40-4F19-8912-CA24288B1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174" y="2571750"/>
            <a:ext cx="20120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err="1"/>
              <a:t>Fukao</a:t>
            </a:r>
            <a:r>
              <a:rPr lang="en-US" altLang="en-US" sz="1800" dirty="0"/>
              <a:t>, (2014 book)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7C222F-067D-42C4-95AC-2E9A4E9B5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Specular meteor observations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FF317D-E4A9-4F95-9079-8D0C01974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144" y="519522"/>
            <a:ext cx="3096344" cy="3996444"/>
          </a:xfrm>
        </p:spPr>
        <p:txBody>
          <a:bodyPr/>
          <a:lstStyle/>
          <a:p>
            <a:r>
              <a:rPr lang="en-CA" sz="2000" dirty="0">
                <a:solidFill>
                  <a:schemeClr val="bg1"/>
                </a:solidFill>
              </a:rPr>
              <a:t>VHF-radio waves are scattered by the cylindrical plasma  columns formed by meteoroids entering the Earth’s atmosphere</a:t>
            </a:r>
          </a:p>
          <a:p>
            <a:r>
              <a:rPr lang="en-CA" sz="2000" dirty="0">
                <a:solidFill>
                  <a:schemeClr val="bg1"/>
                </a:solidFill>
              </a:rPr>
              <a:t>widely spread observation technique to observe meteors between 70-120 km altitude</a:t>
            </a:r>
          </a:p>
          <a:p>
            <a:endParaRPr lang="en-CA" sz="2000" dirty="0">
              <a:solidFill>
                <a:schemeClr val="bg1"/>
              </a:solidFill>
            </a:endParaRPr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D96891B6-ABEA-41BD-A07A-C68403342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19522"/>
            <a:ext cx="5666865" cy="39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3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B00B1F-C854-647C-C033-B06F4791E9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Meteor </a:t>
            </a:r>
            <a:r>
              <a:rPr lang="de-DE" dirty="0" err="1">
                <a:solidFill>
                  <a:schemeClr val="bg1"/>
                </a:solidFill>
              </a:rPr>
              <a:t>velocity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measurements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DEFCE9C-5C2B-3410-B99E-C81688C514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95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B3955-BB18-BF99-1FCE-03DA048D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chemeClr val="bg1"/>
                </a:solidFill>
              </a:rPr>
              <a:t>Theoretical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description</a:t>
            </a:r>
            <a:r>
              <a:rPr lang="de-DE" dirty="0">
                <a:solidFill>
                  <a:schemeClr val="bg1"/>
                </a:solidFill>
              </a:rPr>
              <a:t> of </a:t>
            </a:r>
            <a:r>
              <a:rPr lang="de-DE" dirty="0" err="1">
                <a:solidFill>
                  <a:schemeClr val="bg1"/>
                </a:solidFill>
              </a:rPr>
              <a:t>specular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meteor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953A5-98A0-CD43-B4F8-82D7FF365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2040" y="519522"/>
            <a:ext cx="3526160" cy="1476164"/>
          </a:xfrm>
        </p:spPr>
        <p:txBody>
          <a:bodyPr/>
          <a:lstStyle/>
          <a:p>
            <a:r>
              <a:rPr lang="de-DE" sz="1800" dirty="0">
                <a:solidFill>
                  <a:schemeClr val="bg1"/>
                </a:solidFill>
              </a:rPr>
              <a:t>Signal </a:t>
            </a:r>
            <a:r>
              <a:rPr lang="de-DE" sz="1800" dirty="0" err="1">
                <a:solidFill>
                  <a:schemeClr val="bg1"/>
                </a:solidFill>
              </a:rPr>
              <a:t>morphology</a:t>
            </a:r>
            <a:r>
              <a:rPr lang="de-DE" sz="1800" dirty="0">
                <a:solidFill>
                  <a:schemeClr val="bg1"/>
                </a:solidFill>
              </a:rPr>
              <a:t> </a:t>
            </a:r>
            <a:r>
              <a:rPr lang="de-DE" sz="1800" dirty="0" err="1">
                <a:solidFill>
                  <a:schemeClr val="bg1"/>
                </a:solidFill>
              </a:rPr>
              <a:t>is</a:t>
            </a:r>
            <a:r>
              <a:rPr lang="de-DE" sz="1800" dirty="0">
                <a:solidFill>
                  <a:schemeClr val="bg1"/>
                </a:solidFill>
              </a:rPr>
              <a:t> </a:t>
            </a:r>
            <a:r>
              <a:rPr lang="de-DE" sz="1800" dirty="0" err="1">
                <a:solidFill>
                  <a:schemeClr val="bg1"/>
                </a:solidFill>
              </a:rPr>
              <a:t>described</a:t>
            </a:r>
            <a:r>
              <a:rPr lang="de-DE" sz="1800" dirty="0">
                <a:solidFill>
                  <a:schemeClr val="bg1"/>
                </a:solidFill>
              </a:rPr>
              <a:t> </a:t>
            </a:r>
            <a:r>
              <a:rPr lang="de-DE" sz="1800" dirty="0" err="1">
                <a:solidFill>
                  <a:schemeClr val="bg1"/>
                </a:solidFill>
              </a:rPr>
              <a:t>by</a:t>
            </a:r>
            <a:r>
              <a:rPr lang="de-DE" sz="1800" dirty="0">
                <a:solidFill>
                  <a:schemeClr val="bg1"/>
                </a:solidFill>
              </a:rPr>
              <a:t> </a:t>
            </a:r>
            <a:r>
              <a:rPr lang="de-DE" sz="1800" dirty="0" err="1">
                <a:solidFill>
                  <a:schemeClr val="bg1"/>
                </a:solidFill>
              </a:rPr>
              <a:t>the</a:t>
            </a:r>
            <a:r>
              <a:rPr lang="de-DE" sz="1800" dirty="0">
                <a:solidFill>
                  <a:schemeClr val="bg1"/>
                </a:solidFill>
              </a:rPr>
              <a:t> </a:t>
            </a:r>
            <a:r>
              <a:rPr lang="de-DE" sz="1800" dirty="0" err="1">
                <a:solidFill>
                  <a:schemeClr val="bg1"/>
                </a:solidFill>
              </a:rPr>
              <a:t>radar</a:t>
            </a:r>
            <a:r>
              <a:rPr lang="de-DE" sz="1800" dirty="0">
                <a:solidFill>
                  <a:schemeClr val="bg1"/>
                </a:solidFill>
              </a:rPr>
              <a:t> </a:t>
            </a:r>
            <a:r>
              <a:rPr lang="de-DE" sz="1800" dirty="0" err="1">
                <a:solidFill>
                  <a:schemeClr val="bg1"/>
                </a:solidFill>
              </a:rPr>
              <a:t>parameters</a:t>
            </a:r>
            <a:r>
              <a:rPr lang="de-DE" sz="1800" dirty="0">
                <a:solidFill>
                  <a:schemeClr val="bg1"/>
                </a:solidFill>
              </a:rPr>
              <a:t> and </a:t>
            </a:r>
            <a:r>
              <a:rPr lang="de-DE" sz="1800" dirty="0" err="1">
                <a:solidFill>
                  <a:schemeClr val="bg1"/>
                </a:solidFill>
              </a:rPr>
              <a:t>the</a:t>
            </a:r>
            <a:r>
              <a:rPr lang="de-DE" sz="1800" dirty="0">
                <a:solidFill>
                  <a:schemeClr val="bg1"/>
                </a:solidFill>
              </a:rPr>
              <a:t> Cornu-Spiral </a:t>
            </a:r>
            <a:r>
              <a:rPr lang="de-DE" sz="1800" dirty="0" err="1">
                <a:solidFill>
                  <a:schemeClr val="bg1"/>
                </a:solidFill>
              </a:rPr>
              <a:t>given</a:t>
            </a:r>
            <a:r>
              <a:rPr lang="de-DE" sz="1800" dirty="0">
                <a:solidFill>
                  <a:schemeClr val="bg1"/>
                </a:solidFill>
              </a:rPr>
              <a:t> </a:t>
            </a:r>
            <a:r>
              <a:rPr lang="de-DE" sz="1800" dirty="0" err="1">
                <a:solidFill>
                  <a:schemeClr val="bg1"/>
                </a:solidFill>
              </a:rPr>
              <a:t>by</a:t>
            </a:r>
            <a:r>
              <a:rPr lang="de-DE" sz="1800" dirty="0">
                <a:solidFill>
                  <a:schemeClr val="bg1"/>
                </a:solidFill>
              </a:rPr>
              <a:t> </a:t>
            </a:r>
            <a:r>
              <a:rPr lang="de-DE" sz="1800" dirty="0" err="1">
                <a:solidFill>
                  <a:schemeClr val="bg1"/>
                </a:solidFill>
              </a:rPr>
              <a:t>the</a:t>
            </a:r>
            <a:r>
              <a:rPr lang="de-DE" sz="1800" dirty="0">
                <a:solidFill>
                  <a:schemeClr val="bg1"/>
                </a:solidFill>
              </a:rPr>
              <a:t> Fresnel Integral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41CC1D-BF51-C55E-DD80-A21202847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485664"/>
            <a:ext cx="4686078" cy="4462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3A7EBB-74F0-3AC8-2C93-3826163E0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260" y="1707654"/>
            <a:ext cx="3259374" cy="6540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2709F5-1271-C1CC-4E23-D92C76FC5C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261" y="2571750"/>
            <a:ext cx="3259374" cy="736708"/>
          </a:xfrm>
          <a:prstGeom prst="rect">
            <a:avLst/>
          </a:prstGeom>
        </p:spPr>
      </p:pic>
      <p:pic>
        <p:nvPicPr>
          <p:cNvPr id="12" name="Picture 11" descr="A diagram of a diagram of a function&#10;&#10;Description automatically generated with medium confidence">
            <a:extLst>
              <a:ext uri="{FF2B5EF4-FFF2-40B4-BE49-F238E27FC236}">
                <a16:creationId xmlns:a16="http://schemas.microsoft.com/office/drawing/2014/main" id="{6F37C799-24D0-C443-2508-74E2534C55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260" y="3402842"/>
            <a:ext cx="2088044" cy="168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33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ADB19-EBA3-281E-2EA1-4E874547E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Meteor speed measurement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1097D-C52E-83DF-69E1-9189A76C3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519522"/>
            <a:ext cx="8424936" cy="3996444"/>
          </a:xfrm>
        </p:spPr>
        <p:txBody>
          <a:bodyPr/>
          <a:lstStyle/>
          <a:p>
            <a:r>
              <a:rPr lang="de-DE" sz="2000" dirty="0">
                <a:solidFill>
                  <a:schemeClr val="bg1"/>
                </a:solidFill>
              </a:rPr>
              <a:t>Amplitude </a:t>
            </a:r>
            <a:r>
              <a:rPr lang="de-DE" sz="2000" dirty="0" err="1">
                <a:solidFill>
                  <a:schemeClr val="bg1"/>
                </a:solidFill>
              </a:rPr>
              <a:t>rise</a:t>
            </a:r>
            <a:r>
              <a:rPr lang="de-DE" sz="2000" dirty="0">
                <a:solidFill>
                  <a:schemeClr val="bg1"/>
                </a:solidFill>
              </a:rPr>
              <a:t> time</a:t>
            </a:r>
          </a:p>
          <a:p>
            <a:r>
              <a:rPr lang="de-DE" sz="2000" dirty="0">
                <a:solidFill>
                  <a:schemeClr val="bg1"/>
                </a:solidFill>
              </a:rPr>
              <a:t>Fourier </a:t>
            </a:r>
            <a:r>
              <a:rPr lang="de-DE" sz="2000" dirty="0" err="1">
                <a:solidFill>
                  <a:schemeClr val="bg1"/>
                </a:solidFill>
              </a:rPr>
              <a:t>techniques</a:t>
            </a:r>
            <a:r>
              <a:rPr lang="de-DE" sz="2000" dirty="0">
                <a:solidFill>
                  <a:schemeClr val="bg1"/>
                </a:solidFill>
              </a:rPr>
              <a:t> (Hocking (2004), Stober (2009))</a:t>
            </a:r>
          </a:p>
          <a:p>
            <a:r>
              <a:rPr lang="de-DE" sz="2000" dirty="0">
                <a:solidFill>
                  <a:schemeClr val="bg1"/>
                </a:solidFill>
              </a:rPr>
              <a:t>pre-t0 </a:t>
            </a:r>
            <a:r>
              <a:rPr lang="de-DE" sz="2000" dirty="0" err="1">
                <a:solidFill>
                  <a:schemeClr val="bg1"/>
                </a:solidFill>
              </a:rPr>
              <a:t>methods</a:t>
            </a:r>
            <a:r>
              <a:rPr lang="de-DE" sz="2000" dirty="0">
                <a:solidFill>
                  <a:schemeClr val="bg1"/>
                </a:solidFill>
              </a:rPr>
              <a:t> (Baggaley and Grant, 2005)</a:t>
            </a:r>
          </a:p>
          <a:p>
            <a:pPr lvl="1"/>
            <a:r>
              <a:rPr lang="de-DE" sz="2000" dirty="0">
                <a:solidFill>
                  <a:schemeClr val="bg1"/>
                </a:solidFill>
              </a:rPr>
              <a:t>pre-t0: </a:t>
            </a:r>
            <a:r>
              <a:rPr lang="de-DE" sz="2000" dirty="0" err="1">
                <a:solidFill>
                  <a:schemeClr val="bg1"/>
                </a:solidFill>
              </a:rPr>
              <a:t>phase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measurement</a:t>
            </a:r>
            <a:r>
              <a:rPr lang="de-DE" sz="2000" dirty="0">
                <a:solidFill>
                  <a:schemeClr val="bg1"/>
                </a:solidFill>
              </a:rPr>
              <a:t> (Baggaley and Grant, 2005, Schult et al., 2020)</a:t>
            </a:r>
          </a:p>
          <a:p>
            <a:pPr lvl="1"/>
            <a:r>
              <a:rPr lang="de-DE" sz="2000" dirty="0">
                <a:solidFill>
                  <a:schemeClr val="bg1"/>
                </a:solidFill>
              </a:rPr>
              <a:t>pre-t0 </a:t>
            </a:r>
            <a:r>
              <a:rPr lang="de-DE" sz="2000" dirty="0" err="1">
                <a:solidFill>
                  <a:schemeClr val="bg1"/>
                </a:solidFill>
              </a:rPr>
              <a:t>speeds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by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sliding-slopes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technique</a:t>
            </a:r>
            <a:r>
              <a:rPr lang="de-DE" sz="2000" dirty="0">
                <a:solidFill>
                  <a:schemeClr val="bg1"/>
                </a:solidFill>
              </a:rPr>
              <a:t> (PSSST) (Mazur et al., 2020)</a:t>
            </a:r>
          </a:p>
          <a:p>
            <a:r>
              <a:rPr lang="de-DE" sz="2000" dirty="0">
                <a:solidFill>
                  <a:schemeClr val="bg1"/>
                </a:solidFill>
              </a:rPr>
              <a:t>post-t0 </a:t>
            </a:r>
            <a:r>
              <a:rPr lang="de-DE" sz="2000" dirty="0" err="1">
                <a:solidFill>
                  <a:schemeClr val="bg1"/>
                </a:solidFill>
              </a:rPr>
              <a:t>methods</a:t>
            </a:r>
            <a:r>
              <a:rPr lang="de-DE" sz="2000" dirty="0">
                <a:solidFill>
                  <a:schemeClr val="bg1"/>
                </a:solidFill>
              </a:rPr>
              <a:t> (Baggaley and Grand, 2005)</a:t>
            </a:r>
          </a:p>
          <a:p>
            <a:r>
              <a:rPr lang="de-DE" sz="2000" dirty="0">
                <a:solidFill>
                  <a:schemeClr val="bg1"/>
                </a:solidFill>
              </a:rPr>
              <a:t>Fresnel </a:t>
            </a:r>
            <a:r>
              <a:rPr lang="de-DE" sz="2000" dirty="0" err="1">
                <a:solidFill>
                  <a:schemeClr val="bg1"/>
                </a:solidFill>
              </a:rPr>
              <a:t>holography</a:t>
            </a:r>
            <a:r>
              <a:rPr lang="de-DE" sz="2000" dirty="0">
                <a:solidFill>
                  <a:schemeClr val="bg1"/>
                </a:solidFill>
              </a:rPr>
              <a:t> (</a:t>
            </a:r>
            <a:r>
              <a:rPr lang="de-DE" sz="2000" dirty="0" err="1">
                <a:solidFill>
                  <a:schemeClr val="bg1"/>
                </a:solidFill>
              </a:rPr>
              <a:t>Elford</a:t>
            </a:r>
            <a:r>
              <a:rPr lang="de-DE" sz="2000" dirty="0">
                <a:solidFill>
                  <a:schemeClr val="bg1"/>
                </a:solidFill>
              </a:rPr>
              <a:t>, 2001, </a:t>
            </a:r>
            <a:r>
              <a:rPr lang="de-DE" sz="2000" dirty="0" err="1">
                <a:solidFill>
                  <a:schemeClr val="bg1"/>
                </a:solidFill>
              </a:rPr>
              <a:t>Holdsworth</a:t>
            </a:r>
            <a:r>
              <a:rPr lang="de-DE" sz="2000" dirty="0">
                <a:solidFill>
                  <a:schemeClr val="bg1"/>
                </a:solidFill>
              </a:rPr>
              <a:t> et al., 2007)</a:t>
            </a:r>
          </a:p>
          <a:p>
            <a:r>
              <a:rPr lang="de-DE" sz="2000" dirty="0">
                <a:solidFill>
                  <a:schemeClr val="bg1"/>
                </a:solidFill>
              </a:rPr>
              <a:t>Time of </a:t>
            </a:r>
            <a:r>
              <a:rPr lang="de-DE" sz="2000" dirty="0" err="1">
                <a:solidFill>
                  <a:schemeClr val="bg1"/>
                </a:solidFill>
              </a:rPr>
              <a:t>flight</a:t>
            </a:r>
            <a:r>
              <a:rPr lang="de-DE" sz="2000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speed</a:t>
            </a:r>
            <a:r>
              <a:rPr lang="de-DE" sz="2000" dirty="0">
                <a:solidFill>
                  <a:schemeClr val="bg1"/>
                </a:solidFill>
              </a:rPr>
              <a:t> (CMOR, SAAMER-OS, BRAMS)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809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1B36F-13A5-98DB-3F38-7DBFF3304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Amplitude </a:t>
            </a:r>
            <a:r>
              <a:rPr lang="de-DE" dirty="0" err="1">
                <a:solidFill>
                  <a:schemeClr val="bg1"/>
                </a:solidFill>
              </a:rPr>
              <a:t>Rise</a:t>
            </a:r>
            <a:r>
              <a:rPr lang="de-DE" dirty="0">
                <a:solidFill>
                  <a:schemeClr val="bg1"/>
                </a:solidFill>
              </a:rPr>
              <a:t>-time </a:t>
            </a:r>
            <a:r>
              <a:rPr lang="de-DE" dirty="0" err="1">
                <a:solidFill>
                  <a:schemeClr val="bg1"/>
                </a:solidFill>
              </a:rPr>
              <a:t>meteoroid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speeds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E1EAC3-E1FF-24AD-BC3F-60F247D589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6" b="52472"/>
          <a:stretch/>
        </p:blipFill>
        <p:spPr>
          <a:xfrm>
            <a:off x="539552" y="844580"/>
            <a:ext cx="7884368" cy="208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E0AF41-144D-BB8E-4B93-F1ABC04E8B50}"/>
              </a:ext>
            </a:extLst>
          </p:cNvPr>
          <p:cNvSpPr txBox="1"/>
          <p:nvPr/>
        </p:nvSpPr>
        <p:spPr>
          <a:xfrm>
            <a:off x="6444208" y="843559"/>
            <a:ext cx="1835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Schult et al., 2020</a:t>
            </a:r>
            <a:endParaRPr lang="en-US" sz="16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84CD3AA-5675-CBE7-DDFA-C61E375A3B5F}"/>
              </a:ext>
            </a:extLst>
          </p:cNvPr>
          <p:cNvSpPr/>
          <p:nvPr/>
        </p:nvSpPr>
        <p:spPr>
          <a:xfrm>
            <a:off x="2772881" y="699542"/>
            <a:ext cx="1008112" cy="27363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4FFA6C-A5EC-697B-9B0F-1C112F12F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3525690"/>
            <a:ext cx="4320480" cy="8847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FAF9FC-989A-003A-DF01-45780D30D3AE}"/>
              </a:ext>
            </a:extLst>
          </p:cNvPr>
          <p:cNvSpPr txBox="1"/>
          <p:nvPr/>
        </p:nvSpPr>
        <p:spPr>
          <a:xfrm>
            <a:off x="5694164" y="4011910"/>
            <a:ext cx="2094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>
                <a:solidFill>
                  <a:schemeClr val="bg1"/>
                </a:solidFill>
              </a:rPr>
              <a:t>Baggaley, 1997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89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3C5AC2E460BEA4B8EDE28FC46205668" ma:contentTypeVersion="14" ma:contentTypeDescription="Ein neues Dokument erstellen." ma:contentTypeScope="" ma:versionID="9553591da825ed43902e573680cdbf9a">
  <xsd:schema xmlns:xsd="http://www.w3.org/2001/XMLSchema" xmlns:xs="http://www.w3.org/2001/XMLSchema" xmlns:p="http://schemas.microsoft.com/office/2006/metadata/properties" xmlns:ns3="bb98d02e-cc54-4b63-a059-71b54b0be421" xmlns:ns4="4639210f-1fcc-4cec-ba85-7ec69ebffe89" targetNamespace="http://schemas.microsoft.com/office/2006/metadata/properties" ma:root="true" ma:fieldsID="0a5bdcb54de2f15ab168fd74115be47d" ns3:_="" ns4:_="">
    <xsd:import namespace="bb98d02e-cc54-4b63-a059-71b54b0be421"/>
    <xsd:import namespace="4639210f-1fcc-4cec-ba85-7ec69ebffe8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98d02e-cc54-4b63-a059-71b54b0be4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39210f-1fcc-4cec-ba85-7ec69ebffe8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E870FA-5BD6-45D8-8BF9-CB53569202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98d02e-cc54-4b63-a059-71b54b0be421"/>
    <ds:schemaRef ds:uri="4639210f-1fcc-4cec-ba85-7ec69ebffe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719DB9D-1652-465F-A7BD-7BC16B69EB81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4639210f-1fcc-4cec-ba85-7ec69ebffe89"/>
    <ds:schemaRef ds:uri="http://schemas.openxmlformats.org/package/2006/metadata/core-properties"/>
    <ds:schemaRef ds:uri="bb98d02e-cc54-4b63-a059-71b54b0be421"/>
    <ds:schemaRef ds:uri="http://purl.org/dc/dcmitype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68DFDAB-8971-4BB2-B162-DDEA7F4382A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400387a-212f-43ea-ac7f-77aa12d7977e}" enabled="0" method="" siteId="{d400387a-212f-43ea-ac7f-77aa12d7977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814</Words>
  <Application>Microsoft Office PowerPoint</Application>
  <PresentationFormat>On-screen Show (16:9)</PresentationFormat>
  <Paragraphs>103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Standarddesign</vt:lpstr>
      <vt:lpstr>Meteor radar concepts for monostatic, multistatic and forward scatter  -  velocity measurements, orbit determination and radiant mapping</vt:lpstr>
      <vt:lpstr>Meteors and their radar signatures</vt:lpstr>
      <vt:lpstr>Fragmenting meteoroid</vt:lpstr>
      <vt:lpstr>Meteors - Scattering and Radar cross section</vt:lpstr>
      <vt:lpstr>Specular meteor observations</vt:lpstr>
      <vt:lpstr>Meteor velocity measurements</vt:lpstr>
      <vt:lpstr>Theoretical description of specular meteor</vt:lpstr>
      <vt:lpstr>Meteor speed measurement methods</vt:lpstr>
      <vt:lpstr>Amplitude Rise-time meteoroid speeds</vt:lpstr>
      <vt:lpstr>Matched filter approach to measure velocity</vt:lpstr>
      <vt:lpstr>Pre-t0-phase meteoroid speeds</vt:lpstr>
      <vt:lpstr>Pre-t0 speed comparison to synthetic data</vt:lpstr>
      <vt:lpstr>PSSST  speed measurement</vt:lpstr>
      <vt:lpstr>Fresnel-Fourier based velocity measurement</vt:lpstr>
      <vt:lpstr>Fresnel holography</vt:lpstr>
      <vt:lpstr>Pre-t0 speeds vs. Fresnel transform (MAARSY observations)</vt:lpstr>
      <vt:lpstr>Multistatic meteor observations</vt:lpstr>
      <vt:lpstr>Trajectory determination – CMOR (Canadian Meteor Orbit Radar)</vt:lpstr>
      <vt:lpstr>Time of flight vs. Pre-t0 speed measurements</vt:lpstr>
      <vt:lpstr>Meteor source radiants</vt:lpstr>
      <vt:lpstr>Single Station radiant mapping - Webmonostatic analysis</vt:lpstr>
      <vt:lpstr>Trajectory determination – CMOR (Canadian Meteor Orbit Radar)</vt:lpstr>
      <vt:lpstr>Trajectory determination – SAAMER (Southern Argentina Agile Meteor Radar- Orbital System)</vt:lpstr>
      <vt:lpstr>Single Station radiant mapping vs. orbit determination</vt:lpstr>
      <vt:lpstr>Multi-static approaches (long baselines)</vt:lpstr>
      <vt:lpstr>Forward Scatter - interferometry</vt:lpstr>
      <vt:lpstr>World Geodetic System 84 geodetic coordinates </vt:lpstr>
      <vt:lpstr>Single station radiant mapping –multistatic (long baseline)</vt:lpstr>
      <vt:lpstr>Conclusions</vt:lpstr>
    </vt:vector>
  </TitlesOfParts>
  <Company>Physik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Astrophysical Studies on Meteors using a SKiYMET All-Sky Meteor Radar</dc:title>
  <dc:creator>Gunter</dc:creator>
  <cp:lastModifiedBy>Stober, Gunter (IAP)</cp:lastModifiedBy>
  <cp:revision>1385</cp:revision>
  <dcterms:created xsi:type="dcterms:W3CDTF">2009-07-06T13:39:33Z</dcterms:created>
  <dcterms:modified xsi:type="dcterms:W3CDTF">2023-08-30T07:32:43Z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0x01010013C5AC2E460BEA4B8EDE28FC46205668</vt:lpwstr>
  </property>
</Properties>
</file>