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53D5D-2BB6-4170-B3D2-6293FB7E2B5C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4D30-735A-48B9-97DF-B1709E6FB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56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53D5D-2BB6-4170-B3D2-6293FB7E2B5C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4D30-735A-48B9-97DF-B1709E6FB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69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53D5D-2BB6-4170-B3D2-6293FB7E2B5C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4D30-735A-48B9-97DF-B1709E6FB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22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53D5D-2BB6-4170-B3D2-6293FB7E2B5C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4D30-735A-48B9-97DF-B1709E6FB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00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53D5D-2BB6-4170-B3D2-6293FB7E2B5C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4D30-735A-48B9-97DF-B1709E6FB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601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53D5D-2BB6-4170-B3D2-6293FB7E2B5C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4D30-735A-48B9-97DF-B1709E6FB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40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53D5D-2BB6-4170-B3D2-6293FB7E2B5C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4D30-735A-48B9-97DF-B1709E6FB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861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53D5D-2BB6-4170-B3D2-6293FB7E2B5C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4D30-735A-48B9-97DF-B1709E6FB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89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53D5D-2BB6-4170-B3D2-6293FB7E2B5C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4D30-735A-48B9-97DF-B1709E6FB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689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53D5D-2BB6-4170-B3D2-6293FB7E2B5C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4D30-735A-48B9-97DF-B1709E6FB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959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53D5D-2BB6-4170-B3D2-6293FB7E2B5C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4D30-735A-48B9-97DF-B1709E6FB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20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53D5D-2BB6-4170-B3D2-6293FB7E2B5C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34D30-735A-48B9-97DF-B1709E6FB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658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977" y="3629025"/>
            <a:ext cx="4123777" cy="30928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13" y="584502"/>
            <a:ext cx="4136898" cy="28456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24" y="198069"/>
            <a:ext cx="5248313" cy="3618478"/>
          </a:xfrm>
          <a:prstGeom prst="rect">
            <a:avLst/>
          </a:prstGeom>
        </p:spPr>
      </p:pic>
      <p:cxnSp>
        <p:nvCxnSpPr>
          <p:cNvPr id="5" name="Straight Connector 4"/>
          <p:cNvCxnSpPr>
            <a:endCxn id="4" idx="1"/>
          </p:cNvCxnSpPr>
          <p:nvPr/>
        </p:nvCxnSpPr>
        <p:spPr>
          <a:xfrm>
            <a:off x="4501211" y="584502"/>
            <a:ext cx="2213913" cy="142280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501211" y="2407358"/>
            <a:ext cx="2213913" cy="99235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4" idx="3"/>
          </p:cNvCxnSpPr>
          <p:nvPr/>
        </p:nvCxnSpPr>
        <p:spPr>
          <a:xfrm>
            <a:off x="6715124" y="2007308"/>
            <a:ext cx="524831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715124" y="2407358"/>
            <a:ext cx="524831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19225" y="4048125"/>
            <a:ext cx="400110" cy="189547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400" dirty="0" smtClean="0"/>
              <a:t>Power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3036365" y="6581001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Frequency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7410450" y="4924425"/>
            <a:ext cx="2647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BEUCCL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476625" y="4819650"/>
            <a:ext cx="152400" cy="60007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988865" y="4993719"/>
            <a:ext cx="152400" cy="60007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2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30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00H30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327" y="3765796"/>
            <a:ext cx="4023027" cy="30206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327" y="745173"/>
            <a:ext cx="4023027" cy="30206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88" y="3765795"/>
            <a:ext cx="4023027" cy="30206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89" y="827760"/>
            <a:ext cx="4023027" cy="302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38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4309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00H35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926" y="3837377"/>
            <a:ext cx="4023027" cy="30206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702" y="808215"/>
            <a:ext cx="4023027" cy="30206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77" y="3828837"/>
            <a:ext cx="4023027" cy="30206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77" y="808214"/>
            <a:ext cx="4023027" cy="302062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9982201" y="5095875"/>
            <a:ext cx="171450" cy="146261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3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464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00H40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451" y="3870393"/>
            <a:ext cx="4023027" cy="30206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452" y="849771"/>
            <a:ext cx="4023027" cy="30206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42" y="3870393"/>
            <a:ext cx="4023027" cy="30206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21" y="849770"/>
            <a:ext cx="4023027" cy="302062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9210676" y="5286375"/>
            <a:ext cx="171450" cy="146261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114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00H45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951" y="3672767"/>
            <a:ext cx="4023027" cy="30206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952" y="835659"/>
            <a:ext cx="4023027" cy="30206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01" y="3672767"/>
            <a:ext cx="4023027" cy="30206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02" y="835660"/>
            <a:ext cx="4023027" cy="302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63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119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00H50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773" y="3761104"/>
            <a:ext cx="4023027" cy="30206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773" y="846314"/>
            <a:ext cx="4023027" cy="30206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42" y="3761103"/>
            <a:ext cx="4023027" cy="30206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42" y="846315"/>
            <a:ext cx="4023027" cy="302062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8429625" y="4448174"/>
            <a:ext cx="228599" cy="206692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5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785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00H55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022" y="3837377"/>
            <a:ext cx="4023027" cy="30206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023" y="832979"/>
            <a:ext cx="4023027" cy="30206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88" y="3770594"/>
            <a:ext cx="4023027" cy="30206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88" y="749971"/>
            <a:ext cx="4023027" cy="302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19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64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Summary for 00H00-00H55 on 03/07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040719"/>
              </p:ext>
            </p:extLst>
          </p:nvPr>
        </p:nvGraphicFramePr>
        <p:xfrm>
          <a:off x="1803400" y="1130618"/>
          <a:ext cx="812800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81306353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91609424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4605587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88426880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78511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1303289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Manual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Automatic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418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BEUCCL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05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BETEST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377087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03400" y="4362450"/>
            <a:ext cx="396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BEUCCL : ICOM-R75 + </a:t>
            </a:r>
            <a:r>
              <a:rPr lang="en-US" dirty="0" err="1" smtClean="0"/>
              <a:t>Behringer</a:t>
            </a:r>
            <a:r>
              <a:rPr lang="en-US" dirty="0" smtClean="0"/>
              <a:t> soundcard</a:t>
            </a:r>
          </a:p>
          <a:p>
            <a:r>
              <a:rPr lang="en-US" dirty="0" smtClean="0"/>
              <a:t>BETEST : SRP2</a:t>
            </a:r>
          </a:p>
          <a:p>
            <a:endParaRPr lang="en-US" dirty="0"/>
          </a:p>
          <a:p>
            <a:r>
              <a:rPr lang="en-US" dirty="0" smtClean="0"/>
              <a:t>Automatic : 30-25-3-4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429766"/>
              </p:ext>
            </p:extLst>
          </p:nvPr>
        </p:nvGraphicFramePr>
        <p:xfrm>
          <a:off x="1803400" y="2622233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22342383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2502831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89838024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5417243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BEUCCL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BETEST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401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Precision</a:t>
                      </a:r>
                      <a:r>
                        <a:rPr lang="en-US" baseline="0" dirty="0" smtClean="0"/>
                        <a:t> 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TP / (TP+FP)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88.9%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2948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Recall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TP/(TP+FN)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68.2%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78.1%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8785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816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81" y="679677"/>
            <a:ext cx="4062838" cy="25533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222" y="182275"/>
            <a:ext cx="5146358" cy="354818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414719" y="679677"/>
            <a:ext cx="1819802" cy="168252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410570" y="2649583"/>
            <a:ext cx="1815652" cy="58347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234521" y="2362200"/>
            <a:ext cx="513805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34521" y="2649583"/>
            <a:ext cx="513805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028" y="3429000"/>
            <a:ext cx="4422269" cy="331670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823662" y="6607202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Frequency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1257300" y="4029075"/>
            <a:ext cx="400110" cy="189547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400" dirty="0" smtClean="0"/>
              <a:t>Power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7410450" y="4924425"/>
            <a:ext cx="2647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BETEST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019425" y="5324475"/>
            <a:ext cx="152400" cy="60007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403353" y="5324475"/>
            <a:ext cx="152400" cy="60007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5" y="177881"/>
            <a:ext cx="4315205" cy="324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6" y="3417881"/>
            <a:ext cx="4315204" cy="324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029" y="3417881"/>
            <a:ext cx="4315205" cy="324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030" y="177881"/>
            <a:ext cx="4315205" cy="324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532" y="3417881"/>
            <a:ext cx="4315205" cy="324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531" y="177881"/>
            <a:ext cx="4315205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50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279401"/>
            <a:ext cx="10515600" cy="4635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00H00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160" y="3731474"/>
            <a:ext cx="4023027" cy="30206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161" y="845400"/>
            <a:ext cx="4023027" cy="30206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79" y="3878512"/>
            <a:ext cx="4023027" cy="30206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02" y="803137"/>
            <a:ext cx="4023027" cy="302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89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02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00H05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081" y="3878863"/>
            <a:ext cx="4023027" cy="30206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427" y="895350"/>
            <a:ext cx="4023027" cy="30206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6" y="3837377"/>
            <a:ext cx="4023027" cy="30206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6" y="858240"/>
            <a:ext cx="4023027" cy="302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86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07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00H10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801" y="3906449"/>
            <a:ext cx="4023027" cy="30206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802" y="885826"/>
            <a:ext cx="4023027" cy="30206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88" y="3777790"/>
            <a:ext cx="4023027" cy="30206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89" y="784403"/>
            <a:ext cx="4023027" cy="302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30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2544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00H15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249" y="3684553"/>
            <a:ext cx="4023027" cy="30206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249" y="736778"/>
            <a:ext cx="4023027" cy="30206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02355"/>
            <a:ext cx="4023027" cy="30206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52" y="736777"/>
            <a:ext cx="4023027" cy="302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54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166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00H20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701" y="3857411"/>
            <a:ext cx="4023027" cy="30206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702" y="836788"/>
            <a:ext cx="4023027" cy="30206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87" y="3837377"/>
            <a:ext cx="4023027" cy="30206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88" y="836789"/>
            <a:ext cx="4023027" cy="302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36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00H25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773" y="3837377"/>
            <a:ext cx="4023027" cy="30206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773" y="717270"/>
            <a:ext cx="4023027" cy="30206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87" y="3737893"/>
            <a:ext cx="4023027" cy="30206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88" y="798690"/>
            <a:ext cx="4023027" cy="302062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0458451" y="5295900"/>
            <a:ext cx="171450" cy="146261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56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53047</TotalTime>
  <Words>73</Words>
  <Application>Microsoft Office PowerPoint</Application>
  <PresentationFormat>Widescreen</PresentationFormat>
  <Paragraphs>50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00H00</vt:lpstr>
      <vt:lpstr>00H05</vt:lpstr>
      <vt:lpstr>00H10</vt:lpstr>
      <vt:lpstr>00H15</vt:lpstr>
      <vt:lpstr>00H20</vt:lpstr>
      <vt:lpstr>00H25</vt:lpstr>
      <vt:lpstr>00H30</vt:lpstr>
      <vt:lpstr>00H35</vt:lpstr>
      <vt:lpstr>00H40</vt:lpstr>
      <vt:lpstr>00H45</vt:lpstr>
      <vt:lpstr>00H50</vt:lpstr>
      <vt:lpstr>00H55</vt:lpstr>
      <vt:lpstr>Summary for 00H00-00H55 on 03/07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herlam</dc:creator>
  <cp:lastModifiedBy>herlam</cp:lastModifiedBy>
  <cp:revision>18</cp:revision>
  <dcterms:created xsi:type="dcterms:W3CDTF">2019-09-18T12:40:51Z</dcterms:created>
  <dcterms:modified xsi:type="dcterms:W3CDTF">2019-11-02T07:15:16Z</dcterms:modified>
</cp:coreProperties>
</file>