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7E44-9521-49A9-8C33-E6ED029188D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CA1E-945D-482F-9557-CFCFC99C7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77" y="260215"/>
            <a:ext cx="7772400" cy="133260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tests with a captive balloon to characterize the radiation pattern of the BRAMS transmitter in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Dourbes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48" y="4035573"/>
            <a:ext cx="6858000" cy="12418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H. </a:t>
            </a:r>
            <a:r>
              <a:rPr lang="en-US" dirty="0" err="1" smtClean="0">
                <a:solidFill>
                  <a:srgbClr val="FFFF00"/>
                </a:solidFill>
              </a:rPr>
              <a:t>Lamy</a:t>
            </a:r>
            <a:r>
              <a:rPr lang="en-US" dirty="0" smtClean="0">
                <a:solidFill>
                  <a:srgbClr val="FFFF00"/>
                </a:solidFill>
              </a:rPr>
              <a:t> &amp; BRAMS team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53" y="217080"/>
            <a:ext cx="7886700" cy="5405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: characterize the BRAMS transmitter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857793"/>
            <a:ext cx="6139543" cy="4604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75" y="5695406"/>
            <a:ext cx="7178378" cy="7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41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ayload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895" y="1830705"/>
            <a:ext cx="5420360" cy="4065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4183" y="1189423"/>
            <a:ext cx="3631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Crossed dipole antennas to measure both linear polarizations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FunCube</a:t>
            </a:r>
            <a:r>
              <a:rPr lang="en-US" dirty="0" smtClean="0"/>
              <a:t> Dongle Pro+ connected to the 2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Raspberry Pi controlling the 2 </a:t>
            </a:r>
            <a:r>
              <a:rPr lang="en-US" dirty="0" err="1" smtClean="0"/>
              <a:t>FunCube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inclinometer &amp; 1 magnetometer to know exactly the orientation of the payload (3 angles along a fixed X, Y and Z Cartesian coordinates)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GPS working in differential mode with another GPS left on the ground (allows to achieve an accuracy of </a:t>
            </a:r>
            <a:r>
              <a:rPr lang="en-US" dirty="0" smtClean="0">
                <a:sym typeface="Symbol" panose="05050102010706020507" pitchFamily="18" charset="2"/>
              </a:rPr>
              <a:t> 1 cm for the 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1 Webcam to take 1 picture per second as a back-up plan in case GPS or inclinometer does not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49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Transmitter for tests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690689"/>
            <a:ext cx="6426926" cy="48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132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First tests with a captive balloon to characterize the radiation pattern of the BRAMS transmitter in Dourbes</vt:lpstr>
      <vt:lpstr>Goal : characterize the BRAMS transmitter </vt:lpstr>
      <vt:lpstr>Payload</vt:lpstr>
      <vt:lpstr>Transmitter for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tests with a captive balloon to characterize the radiation pattern of the BRAMS transmitter in Dourbes</dc:title>
  <dc:creator>herlam</dc:creator>
  <cp:lastModifiedBy>herlam</cp:lastModifiedBy>
  <cp:revision>5</cp:revision>
  <dcterms:created xsi:type="dcterms:W3CDTF">2019-11-01T15:18:08Z</dcterms:created>
  <dcterms:modified xsi:type="dcterms:W3CDTF">2019-11-01T16:13:39Z</dcterms:modified>
</cp:coreProperties>
</file>